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5" r:id="rId5"/>
  </p:sldMasterIdLst>
  <p:notesMasterIdLst>
    <p:notesMasterId r:id="rId60"/>
  </p:notesMasterIdLst>
  <p:sldIdLst>
    <p:sldId id="470" r:id="rId6"/>
    <p:sldId id="471" r:id="rId7"/>
    <p:sldId id="271" r:id="rId8"/>
    <p:sldId id="326" r:id="rId9"/>
    <p:sldId id="257" r:id="rId10"/>
    <p:sldId id="348" r:id="rId11"/>
    <p:sldId id="461" r:id="rId12"/>
    <p:sldId id="386" r:id="rId13"/>
    <p:sldId id="387" r:id="rId14"/>
    <p:sldId id="433" r:id="rId15"/>
    <p:sldId id="434" r:id="rId16"/>
    <p:sldId id="435" r:id="rId17"/>
    <p:sldId id="436" r:id="rId18"/>
    <p:sldId id="437" r:id="rId19"/>
    <p:sldId id="438" r:id="rId20"/>
    <p:sldId id="439" r:id="rId21"/>
    <p:sldId id="440" r:id="rId22"/>
    <p:sldId id="441" r:id="rId23"/>
    <p:sldId id="442" r:id="rId24"/>
    <p:sldId id="443" r:id="rId25"/>
    <p:sldId id="444" r:id="rId26"/>
    <p:sldId id="445" r:id="rId27"/>
    <p:sldId id="446" r:id="rId28"/>
    <p:sldId id="447" r:id="rId29"/>
    <p:sldId id="460" r:id="rId30"/>
    <p:sldId id="464" r:id="rId31"/>
    <p:sldId id="465" r:id="rId32"/>
    <p:sldId id="450" r:id="rId33"/>
    <p:sldId id="451" r:id="rId34"/>
    <p:sldId id="462" r:id="rId35"/>
    <p:sldId id="463" r:id="rId36"/>
    <p:sldId id="454" r:id="rId37"/>
    <p:sldId id="455" r:id="rId38"/>
    <p:sldId id="456" r:id="rId39"/>
    <p:sldId id="457" r:id="rId40"/>
    <p:sldId id="370" r:id="rId41"/>
    <p:sldId id="371" r:id="rId42"/>
    <p:sldId id="372" r:id="rId43"/>
    <p:sldId id="375" r:id="rId44"/>
    <p:sldId id="374" r:id="rId45"/>
    <p:sldId id="376" r:id="rId46"/>
    <p:sldId id="413" r:id="rId47"/>
    <p:sldId id="414" r:id="rId48"/>
    <p:sldId id="415" r:id="rId49"/>
    <p:sldId id="416" r:id="rId50"/>
    <p:sldId id="405" r:id="rId51"/>
    <p:sldId id="402" r:id="rId52"/>
    <p:sldId id="427" r:id="rId53"/>
    <p:sldId id="421" r:id="rId54"/>
    <p:sldId id="422" r:id="rId55"/>
    <p:sldId id="423" r:id="rId56"/>
    <p:sldId id="424" r:id="rId57"/>
    <p:sldId id="425" r:id="rId58"/>
    <p:sldId id="337" r:id="rId5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4D37"/>
    <a:srgbClr val="816451"/>
    <a:srgbClr val="A3826C"/>
    <a:srgbClr val="BD9E8A"/>
    <a:srgbClr val="C5AE9F"/>
    <a:srgbClr val="ECE0D1"/>
    <a:srgbClr val="E7E6E6"/>
    <a:srgbClr val="AFABAB"/>
    <a:srgbClr val="313C41"/>
    <a:srgbClr val="3F3F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432" y="6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5" Type="http://schemas.openxmlformats.org/officeDocument/2006/relationships/slideMaster" Target="slideMasters/slideMaster2.xml"/><Relationship Id="rId61" Type="http://schemas.openxmlformats.org/officeDocument/2006/relationships/presProps" Target="presProps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tableStyles" Target="tableStyle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microsoft.com/office/2007/relationships/hdphoto" Target="../media/hdphoto4.wdp"/><Relationship Id="rId1" Type="http://schemas.openxmlformats.org/officeDocument/2006/relationships/image" Target="../media/image12.png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diagrams/_rels/data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6.png"/><Relationship Id="rId1" Type="http://schemas.openxmlformats.org/officeDocument/2006/relationships/image" Target="../media/image25.png"/><Relationship Id="rId5" Type="http://schemas.microsoft.com/office/2007/relationships/hdphoto" Target="../media/hdphoto6.wdp"/><Relationship Id="rId4" Type="http://schemas.openxmlformats.org/officeDocument/2006/relationships/image" Target="../media/image27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image" Target="../media/image25.png"/><Relationship Id="rId4" Type="http://schemas.openxmlformats.org/officeDocument/2006/relationships/image" Target="../media/image32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image" Target="../media/image25.png"/><Relationship Id="rId4" Type="http://schemas.openxmlformats.org/officeDocument/2006/relationships/image" Target="../media/image32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0.png"/><Relationship Id="rId1" Type="http://schemas.openxmlformats.org/officeDocument/2006/relationships/image" Target="../media/image25.png"/><Relationship Id="rId4" Type="http://schemas.openxmlformats.org/officeDocument/2006/relationships/image" Target="../media/image32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microsoft.com/office/2007/relationships/hdphoto" Target="../media/hdphoto4.wdp"/><Relationship Id="rId1" Type="http://schemas.openxmlformats.org/officeDocument/2006/relationships/image" Target="../media/image12.png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diagrams/_rels/drawing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6.png"/><Relationship Id="rId1" Type="http://schemas.openxmlformats.org/officeDocument/2006/relationships/image" Target="../media/image25.png"/><Relationship Id="rId5" Type="http://schemas.microsoft.com/office/2007/relationships/hdphoto" Target="../media/hdphoto6.wdp"/><Relationship Id="rId4" Type="http://schemas.openxmlformats.org/officeDocument/2006/relationships/image" Target="../media/image27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image" Target="../media/image25.png"/><Relationship Id="rId4" Type="http://schemas.openxmlformats.org/officeDocument/2006/relationships/image" Target="../media/image32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image" Target="../media/image25.png"/><Relationship Id="rId4" Type="http://schemas.openxmlformats.org/officeDocument/2006/relationships/image" Target="../media/image32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0.png"/><Relationship Id="rId1" Type="http://schemas.openxmlformats.org/officeDocument/2006/relationships/image" Target="../media/image25.png"/><Relationship Id="rId4" Type="http://schemas.openxmlformats.org/officeDocument/2006/relationships/image" Target="../media/image3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6D2019-A906-459A-B226-C07BBDAFC59A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FED4E2-7449-4552-9A8C-04EBA9535E13}">
      <dgm:prSet phldrT="[Text]" custT="1"/>
      <dgm:spPr/>
      <dgm:t>
        <a:bodyPr/>
        <a:lstStyle/>
        <a:p>
          <a:r>
            <a:rPr lang="fr" sz="2800" b="1"/>
            <a:t>GEOTEXTILE TUBES</a:t>
          </a:r>
        </a:p>
      </dgm:t>
    </dgm:pt>
    <dgm:pt modelId="{40FA2260-B896-4582-8179-AD6D4AE9DEC1}" type="parTrans" cxnId="{06A34873-6EFE-4385-ACCB-332E14BFA510}">
      <dgm:prSet/>
      <dgm:spPr/>
      <dgm:t>
        <a:bodyPr/>
        <a:lstStyle/>
        <a:p>
          <a:endParaRPr lang="en-US"/>
        </a:p>
      </dgm:t>
    </dgm:pt>
    <dgm:pt modelId="{243B3B08-D726-4D2C-8BAA-CFD8DECBF6A9}" type="sibTrans" cxnId="{06A34873-6EFE-4385-ACCB-332E14BFA510}">
      <dgm:prSet/>
      <dgm:spPr/>
      <dgm:t>
        <a:bodyPr/>
        <a:lstStyle/>
        <a:p>
          <a:endParaRPr lang="en-US"/>
        </a:p>
      </dgm:t>
    </dgm:pt>
    <dgm:pt modelId="{55C39C7B-49E7-42C9-90DE-41B515AAFC2F}">
      <dgm:prSet phldrT="[Text]"/>
      <dgm:spPr>
        <a:solidFill>
          <a:srgbClr val="C5AE9F"/>
        </a:solidFill>
      </dgm:spPr>
      <dgm:t>
        <a:bodyPr/>
        <a:lstStyle/>
        <a:p>
          <a:r>
            <a:rPr lang="fr"/>
            <a:t>Contrôle de l'érosion</a:t>
          </a:r>
        </a:p>
      </dgm:t>
    </dgm:pt>
    <dgm:pt modelId="{7525BB93-B02F-4F99-BED6-82BA59A9D175}" type="parTrans" cxnId="{287B87CA-657E-4B4A-AB03-B26DA31604E0}">
      <dgm:prSet/>
      <dgm:spPr/>
      <dgm:t>
        <a:bodyPr/>
        <a:lstStyle/>
        <a:p>
          <a:endParaRPr lang="en-US"/>
        </a:p>
      </dgm:t>
    </dgm:pt>
    <dgm:pt modelId="{51930A6E-A130-4FF5-938B-CDD3D013C7DF}" type="sibTrans" cxnId="{287B87CA-657E-4B4A-AB03-B26DA31604E0}">
      <dgm:prSet/>
      <dgm:spPr/>
      <dgm:t>
        <a:bodyPr/>
        <a:lstStyle/>
        <a:p>
          <a:endParaRPr lang="en-US"/>
        </a:p>
      </dgm:t>
    </dgm:pt>
    <dgm:pt modelId="{D6AD98E2-C1F0-4BA9-93B7-82F5D03AD243}">
      <dgm:prSet phldrT="[Text]"/>
      <dgm:spPr>
        <a:solidFill>
          <a:srgbClr val="C5AE9F"/>
        </a:solidFill>
      </dgm:spPr>
      <dgm:t>
        <a:bodyPr/>
        <a:lstStyle/>
        <a:p>
          <a:r>
            <a:rPr lang="fr"/>
            <a:t>Déshydratation des boues</a:t>
          </a:r>
        </a:p>
      </dgm:t>
    </dgm:pt>
    <dgm:pt modelId="{5509AF7B-6E1C-4E20-8E79-F8342277EE40}" type="parTrans" cxnId="{76C59105-E220-4B89-B326-ED2F8546C0D0}">
      <dgm:prSet/>
      <dgm:spPr/>
      <dgm:t>
        <a:bodyPr/>
        <a:lstStyle/>
        <a:p>
          <a:endParaRPr lang="en-US"/>
        </a:p>
      </dgm:t>
    </dgm:pt>
    <dgm:pt modelId="{A63CADEE-6B09-400E-929B-BDEB6A147AEC}" type="sibTrans" cxnId="{76C59105-E220-4B89-B326-ED2F8546C0D0}">
      <dgm:prSet/>
      <dgm:spPr/>
      <dgm:t>
        <a:bodyPr/>
        <a:lstStyle/>
        <a:p>
          <a:endParaRPr lang="en-US"/>
        </a:p>
      </dgm:t>
    </dgm:pt>
    <dgm:pt modelId="{80D44B50-0D36-47DF-9E10-FAA65FF27CD4}">
      <dgm:prSet phldrT="[Text]" custT="1"/>
      <dgm:spPr/>
      <dgm:t>
        <a:bodyPr/>
        <a:lstStyle/>
        <a:p>
          <a:r>
            <a:rPr lang="fr" sz="2800" b="1"/>
            <a:t>SACS EN GÉOTEXTILE</a:t>
          </a:r>
        </a:p>
      </dgm:t>
    </dgm:pt>
    <dgm:pt modelId="{CF7F5C5F-6AD7-422E-B812-B0D01506D28F}" type="parTrans" cxnId="{91EB8426-83C1-4F35-9107-E455CF278F59}">
      <dgm:prSet/>
      <dgm:spPr/>
      <dgm:t>
        <a:bodyPr/>
        <a:lstStyle/>
        <a:p>
          <a:endParaRPr lang="en-US"/>
        </a:p>
      </dgm:t>
    </dgm:pt>
    <dgm:pt modelId="{01D7DDB1-487D-4C6D-A84A-673064993C12}" type="sibTrans" cxnId="{91EB8426-83C1-4F35-9107-E455CF278F59}">
      <dgm:prSet/>
      <dgm:spPr/>
      <dgm:t>
        <a:bodyPr/>
        <a:lstStyle/>
        <a:p>
          <a:endParaRPr lang="en-US"/>
        </a:p>
      </dgm:t>
    </dgm:pt>
    <dgm:pt modelId="{2BF4B029-140F-42F8-A860-9ED4D209AF58}">
      <dgm:prSet phldrT="[Text]"/>
      <dgm:spPr>
        <a:solidFill>
          <a:srgbClr val="A3826C"/>
        </a:solidFill>
      </dgm:spPr>
      <dgm:t>
        <a:bodyPr/>
        <a:lstStyle/>
        <a:p>
          <a:r>
            <a:rPr lang="fr"/>
            <a:t>Stabilisation de pente </a:t>
          </a:r>
        </a:p>
      </dgm:t>
    </dgm:pt>
    <dgm:pt modelId="{A51C1032-D340-45E5-B175-E6E7DF6AD24D}" type="parTrans" cxnId="{1F7C6D3A-192F-44DB-B19E-90DAB6085610}">
      <dgm:prSet/>
      <dgm:spPr/>
      <dgm:t>
        <a:bodyPr/>
        <a:lstStyle/>
        <a:p>
          <a:endParaRPr lang="en-US"/>
        </a:p>
      </dgm:t>
    </dgm:pt>
    <dgm:pt modelId="{6EE5D70F-0EC1-4A04-A7AB-7E2863038594}" type="sibTrans" cxnId="{1F7C6D3A-192F-44DB-B19E-90DAB6085610}">
      <dgm:prSet/>
      <dgm:spPr/>
      <dgm:t>
        <a:bodyPr/>
        <a:lstStyle/>
        <a:p>
          <a:endParaRPr lang="en-US"/>
        </a:p>
      </dgm:t>
    </dgm:pt>
    <dgm:pt modelId="{9EA53401-3040-4639-ACEE-E9F8F5CF35F2}">
      <dgm:prSet phldrT="[Text]"/>
      <dgm:spPr>
        <a:solidFill>
          <a:srgbClr val="A3826C"/>
        </a:solidFill>
      </dgm:spPr>
      <dgm:t>
        <a:bodyPr/>
        <a:lstStyle/>
        <a:p>
          <a:r>
            <a:rPr lang="fr"/>
            <a:t>Contrôle de l'érosion</a:t>
          </a:r>
        </a:p>
      </dgm:t>
    </dgm:pt>
    <dgm:pt modelId="{F1FAF25A-D0E5-4EFE-814C-96E936457C90}" type="parTrans" cxnId="{305CE09A-BDE0-4A73-8013-25CB28143CB7}">
      <dgm:prSet/>
      <dgm:spPr/>
      <dgm:t>
        <a:bodyPr/>
        <a:lstStyle/>
        <a:p>
          <a:endParaRPr lang="en-US"/>
        </a:p>
      </dgm:t>
    </dgm:pt>
    <dgm:pt modelId="{0A95E3A5-88A7-4178-9574-FE8AB4DF3EE8}" type="sibTrans" cxnId="{305CE09A-BDE0-4A73-8013-25CB28143CB7}">
      <dgm:prSet/>
      <dgm:spPr/>
      <dgm:t>
        <a:bodyPr/>
        <a:lstStyle/>
        <a:p>
          <a:endParaRPr lang="en-US"/>
        </a:p>
      </dgm:t>
    </dgm:pt>
    <dgm:pt modelId="{A9694646-6D4B-48EB-94F3-50484DFD3221}">
      <dgm:prSet phldrT="[Text]" custT="1"/>
      <dgm:spPr/>
      <dgm:t>
        <a:bodyPr/>
        <a:lstStyle/>
        <a:p>
          <a:r>
            <a:rPr lang="fr" sz="2800" b="1"/>
            <a:t>SACS AQUA ROCK</a:t>
          </a:r>
        </a:p>
      </dgm:t>
    </dgm:pt>
    <dgm:pt modelId="{FF8D056D-CD3B-4931-BAAC-A8BBCE4C7354}" type="parTrans" cxnId="{836B5495-3A61-4B98-9E16-45A5DA2DC176}">
      <dgm:prSet/>
      <dgm:spPr/>
      <dgm:t>
        <a:bodyPr/>
        <a:lstStyle/>
        <a:p>
          <a:endParaRPr lang="en-US"/>
        </a:p>
      </dgm:t>
    </dgm:pt>
    <dgm:pt modelId="{6DDBA794-378A-41AC-BEDF-34E8CAB94EBB}" type="sibTrans" cxnId="{836B5495-3A61-4B98-9E16-45A5DA2DC176}">
      <dgm:prSet/>
      <dgm:spPr/>
      <dgm:t>
        <a:bodyPr/>
        <a:lstStyle/>
        <a:p>
          <a:endParaRPr lang="en-US"/>
        </a:p>
      </dgm:t>
    </dgm:pt>
    <dgm:pt modelId="{1C349F95-3397-443F-A00C-334A18882B15}">
      <dgm:prSet phldrT="[Text]"/>
      <dgm:spPr>
        <a:solidFill>
          <a:srgbClr val="816451"/>
        </a:solidFill>
      </dgm:spPr>
      <dgm:t>
        <a:bodyPr/>
        <a:lstStyle/>
        <a:p>
          <a:r>
            <a:rPr lang="fr"/>
            <a:t>Protection contre l'affouillement</a:t>
          </a:r>
        </a:p>
      </dgm:t>
    </dgm:pt>
    <dgm:pt modelId="{3ED1BAD7-0127-4CA5-84AB-A290501799F6}" type="parTrans" cxnId="{E8602BF1-B2C5-425C-925F-44340EA3FC38}">
      <dgm:prSet/>
      <dgm:spPr/>
      <dgm:t>
        <a:bodyPr/>
        <a:lstStyle/>
        <a:p>
          <a:endParaRPr lang="en-US"/>
        </a:p>
      </dgm:t>
    </dgm:pt>
    <dgm:pt modelId="{2EFF289D-6B58-4674-80E8-F89E075EC1E9}" type="sibTrans" cxnId="{E8602BF1-B2C5-425C-925F-44340EA3FC38}">
      <dgm:prSet/>
      <dgm:spPr/>
      <dgm:t>
        <a:bodyPr/>
        <a:lstStyle/>
        <a:p>
          <a:endParaRPr lang="en-US"/>
        </a:p>
      </dgm:t>
    </dgm:pt>
    <dgm:pt modelId="{7942D0B1-7F98-401D-A7AC-E0877C0069AC}">
      <dgm:prSet phldrT="[Text]"/>
      <dgm:spPr>
        <a:solidFill>
          <a:srgbClr val="816451"/>
        </a:solidFill>
      </dgm:spPr>
      <dgm:t>
        <a:bodyPr/>
        <a:lstStyle/>
        <a:p>
          <a:r>
            <a:rPr lang="fr"/>
            <a:t>Ancrage marin</a:t>
          </a:r>
        </a:p>
      </dgm:t>
    </dgm:pt>
    <dgm:pt modelId="{20D39C15-349F-451E-937B-3E42F1C9D99A}" type="parTrans" cxnId="{CC0166EC-5282-435C-8BA9-5ED75D96EB2A}">
      <dgm:prSet/>
      <dgm:spPr/>
      <dgm:t>
        <a:bodyPr/>
        <a:lstStyle/>
        <a:p>
          <a:endParaRPr lang="en-US"/>
        </a:p>
      </dgm:t>
    </dgm:pt>
    <dgm:pt modelId="{A16354AF-3ADD-403D-8FC6-777154DC4E2E}" type="sibTrans" cxnId="{CC0166EC-5282-435C-8BA9-5ED75D96EB2A}">
      <dgm:prSet/>
      <dgm:spPr/>
      <dgm:t>
        <a:bodyPr/>
        <a:lstStyle/>
        <a:p>
          <a:endParaRPr lang="en-US"/>
        </a:p>
      </dgm:t>
    </dgm:pt>
    <dgm:pt modelId="{0047E975-6B0D-475A-A8FC-19B13BFE9BD4}">
      <dgm:prSet phldrT="[Text]" custT="1"/>
      <dgm:spPr/>
      <dgm:t>
        <a:bodyPr/>
        <a:lstStyle/>
        <a:p>
          <a:r>
            <a:rPr lang="fr" sz="2800" b="1"/>
            <a:t>GABIONS DE CORDE</a:t>
          </a:r>
        </a:p>
      </dgm:t>
    </dgm:pt>
    <dgm:pt modelId="{521E2E2B-779A-4511-8719-767B3AFFC45C}" type="parTrans" cxnId="{B237A297-859F-4C6D-93DD-A3D031C301B9}">
      <dgm:prSet/>
      <dgm:spPr/>
      <dgm:t>
        <a:bodyPr/>
        <a:lstStyle/>
        <a:p>
          <a:endParaRPr lang="en-US"/>
        </a:p>
      </dgm:t>
    </dgm:pt>
    <dgm:pt modelId="{FE6CCB52-EB50-43D8-BBAF-5AA8BD5FD04E}" type="sibTrans" cxnId="{B237A297-859F-4C6D-93DD-A3D031C301B9}">
      <dgm:prSet/>
      <dgm:spPr/>
      <dgm:t>
        <a:bodyPr/>
        <a:lstStyle/>
        <a:p>
          <a:endParaRPr lang="en-US"/>
        </a:p>
      </dgm:t>
    </dgm:pt>
    <dgm:pt modelId="{157933C7-9471-44BF-A404-40C8F38A8AAE}">
      <dgm:prSet phldrT="[Text]"/>
      <dgm:spPr>
        <a:solidFill>
          <a:srgbClr val="6F4D37"/>
        </a:solidFill>
      </dgm:spPr>
      <dgm:t>
        <a:bodyPr/>
        <a:lstStyle/>
        <a:p>
          <a:r>
            <a:rPr lang="fr"/>
            <a:t>Construction de la digue</a:t>
          </a:r>
        </a:p>
      </dgm:t>
    </dgm:pt>
    <dgm:pt modelId="{05C59CEB-3038-46E4-AE72-18FE3364FD12}" type="parTrans" cxnId="{263B6080-51CA-4E41-99D7-95A2E8E31567}">
      <dgm:prSet/>
      <dgm:spPr/>
      <dgm:t>
        <a:bodyPr/>
        <a:lstStyle/>
        <a:p>
          <a:endParaRPr lang="en-US"/>
        </a:p>
      </dgm:t>
    </dgm:pt>
    <dgm:pt modelId="{1F3C504A-D3CD-4EC4-A3CB-FE480CE4C4DF}" type="sibTrans" cxnId="{263B6080-51CA-4E41-99D7-95A2E8E31567}">
      <dgm:prSet/>
      <dgm:spPr/>
      <dgm:t>
        <a:bodyPr/>
        <a:lstStyle/>
        <a:p>
          <a:endParaRPr lang="en-US"/>
        </a:p>
      </dgm:t>
    </dgm:pt>
    <dgm:pt modelId="{963D80A4-7CD6-4A24-91C7-07CF253EADED}">
      <dgm:prSet phldrT="[Text]"/>
      <dgm:spPr>
        <a:solidFill>
          <a:srgbClr val="C5AE9F"/>
        </a:solidFill>
      </dgm:spPr>
      <dgm:t>
        <a:bodyPr/>
        <a:lstStyle/>
        <a:p>
          <a:r>
            <a:rPr lang="fr"/>
            <a:t>Construction de la digue</a:t>
          </a:r>
        </a:p>
      </dgm:t>
    </dgm:pt>
    <dgm:pt modelId="{BA2A5256-2130-43C8-91AE-45B023ED6462}" type="parTrans" cxnId="{0F16D19C-5825-4BA2-9EC1-B42AF6BF4BE6}">
      <dgm:prSet/>
      <dgm:spPr/>
      <dgm:t>
        <a:bodyPr/>
        <a:lstStyle/>
        <a:p>
          <a:endParaRPr lang="en-US"/>
        </a:p>
      </dgm:t>
    </dgm:pt>
    <dgm:pt modelId="{247B9E57-A084-4831-BBDF-387E7E886E58}" type="sibTrans" cxnId="{0F16D19C-5825-4BA2-9EC1-B42AF6BF4BE6}">
      <dgm:prSet/>
      <dgm:spPr/>
      <dgm:t>
        <a:bodyPr/>
        <a:lstStyle/>
        <a:p>
          <a:endParaRPr lang="en-US"/>
        </a:p>
      </dgm:t>
    </dgm:pt>
    <dgm:pt modelId="{CF805A33-1828-4481-9052-344D700D2174}">
      <dgm:prSet phldrT="[Text]"/>
      <dgm:spPr>
        <a:solidFill>
          <a:srgbClr val="6F4D37"/>
        </a:solidFill>
      </dgm:spPr>
      <dgm:t>
        <a:bodyPr/>
        <a:lstStyle/>
        <a:p>
          <a:r>
            <a:rPr lang="fr"/>
            <a:t>Protection des orteils</a:t>
          </a:r>
        </a:p>
      </dgm:t>
    </dgm:pt>
    <dgm:pt modelId="{482EA33A-11F5-4F24-AFD3-41DEC5F99715}" type="parTrans" cxnId="{3FB7CB96-C715-42A8-86B9-53663E5E023E}">
      <dgm:prSet/>
      <dgm:spPr/>
      <dgm:t>
        <a:bodyPr/>
        <a:lstStyle/>
        <a:p>
          <a:endParaRPr lang="en-US"/>
        </a:p>
      </dgm:t>
    </dgm:pt>
    <dgm:pt modelId="{BA760DB3-17CC-4FC1-8052-ECA13D37BC43}" type="sibTrans" cxnId="{3FB7CB96-C715-42A8-86B9-53663E5E023E}">
      <dgm:prSet/>
      <dgm:spPr/>
      <dgm:t>
        <a:bodyPr/>
        <a:lstStyle/>
        <a:p>
          <a:endParaRPr lang="en-US"/>
        </a:p>
      </dgm:t>
    </dgm:pt>
    <dgm:pt modelId="{9D73BD10-40CE-4241-88D0-79CEC03E4E31}">
      <dgm:prSet phldrT="[Text]"/>
      <dgm:spPr>
        <a:solidFill>
          <a:srgbClr val="A3826C"/>
        </a:solidFill>
      </dgm:spPr>
      <dgm:t>
        <a:bodyPr/>
        <a:lstStyle/>
        <a:p>
          <a:r>
            <a:rPr lang="fr"/>
            <a:t>Remise en état des terres</a:t>
          </a:r>
        </a:p>
      </dgm:t>
    </dgm:pt>
    <dgm:pt modelId="{329D6F8C-0194-4701-B8A9-6DE9753B1307}" type="parTrans" cxnId="{C9AA248F-5896-4E89-A339-203B11FB3C2B}">
      <dgm:prSet/>
      <dgm:spPr/>
      <dgm:t>
        <a:bodyPr/>
        <a:lstStyle/>
        <a:p>
          <a:endParaRPr lang="en-US"/>
        </a:p>
      </dgm:t>
    </dgm:pt>
    <dgm:pt modelId="{CAF03571-4C27-45A8-9638-2F280F761074}" type="sibTrans" cxnId="{C9AA248F-5896-4E89-A339-203B11FB3C2B}">
      <dgm:prSet/>
      <dgm:spPr/>
      <dgm:t>
        <a:bodyPr/>
        <a:lstStyle/>
        <a:p>
          <a:endParaRPr lang="en-US"/>
        </a:p>
      </dgm:t>
    </dgm:pt>
    <dgm:pt modelId="{32D12929-850D-4CB4-8C69-52D5B669C8D5}">
      <dgm:prSet phldrT="[Text]"/>
      <dgm:spPr>
        <a:solidFill>
          <a:srgbClr val="816451"/>
        </a:solidFill>
      </dgm:spPr>
      <dgm:t>
        <a:bodyPr/>
        <a:lstStyle/>
        <a:p>
          <a:r>
            <a:rPr lang="fr" err="1"/>
            <a:t>Protection contre les épis</a:t>
          </a:r>
        </a:p>
      </dgm:t>
    </dgm:pt>
    <dgm:pt modelId="{A0A93F3B-B0D7-403E-BF19-9143AD7F82C0}" type="parTrans" cxnId="{0C67217A-3012-40B7-A15A-385F183A66BE}">
      <dgm:prSet/>
      <dgm:spPr/>
      <dgm:t>
        <a:bodyPr/>
        <a:lstStyle/>
        <a:p>
          <a:endParaRPr lang="en-US"/>
        </a:p>
      </dgm:t>
    </dgm:pt>
    <dgm:pt modelId="{C8C4461E-CDA6-457F-911F-270D91B11FCE}" type="sibTrans" cxnId="{0C67217A-3012-40B7-A15A-385F183A66BE}">
      <dgm:prSet/>
      <dgm:spPr/>
      <dgm:t>
        <a:bodyPr/>
        <a:lstStyle/>
        <a:p>
          <a:endParaRPr lang="en-US"/>
        </a:p>
      </dgm:t>
    </dgm:pt>
    <dgm:pt modelId="{457914E0-5EF4-47B5-B006-010F1EFC4BED}">
      <dgm:prSet phldrT="[Text]"/>
      <dgm:spPr>
        <a:solidFill>
          <a:srgbClr val="6F4D37"/>
        </a:solidFill>
      </dgm:spPr>
      <dgm:t>
        <a:bodyPr/>
        <a:lstStyle/>
        <a:p>
          <a:r>
            <a:rPr lang="fr"/>
            <a:t>Remise en état des terres</a:t>
          </a:r>
        </a:p>
      </dgm:t>
    </dgm:pt>
    <dgm:pt modelId="{A85F3240-9B67-4604-9F11-239CA32216CF}" type="parTrans" cxnId="{D1802372-D311-47C7-85DF-6D296782A315}">
      <dgm:prSet/>
      <dgm:spPr/>
      <dgm:t>
        <a:bodyPr/>
        <a:lstStyle/>
        <a:p>
          <a:endParaRPr lang="en-US"/>
        </a:p>
      </dgm:t>
    </dgm:pt>
    <dgm:pt modelId="{61B9B521-67ED-4331-8A55-BB1049572E71}" type="sibTrans" cxnId="{D1802372-D311-47C7-85DF-6D296782A315}">
      <dgm:prSet/>
      <dgm:spPr/>
      <dgm:t>
        <a:bodyPr/>
        <a:lstStyle/>
        <a:p>
          <a:endParaRPr lang="en-US"/>
        </a:p>
      </dgm:t>
    </dgm:pt>
    <dgm:pt modelId="{5E9EFB08-A19A-4AB9-BA91-650CC9DD6AAD}">
      <dgm:prSet custT="1"/>
      <dgm:spPr/>
      <dgm:t>
        <a:bodyPr/>
        <a:lstStyle/>
        <a:p>
          <a:r>
            <a:rPr lang="fr" sz="2800" b="1"/>
            <a:t>CONTENEURS GEO</a:t>
          </a:r>
        </a:p>
      </dgm:t>
    </dgm:pt>
    <dgm:pt modelId="{DDFEDF71-8186-460D-9392-8411D62FCA55}" type="parTrans" cxnId="{ECC2D0DB-89FF-4DB2-AE03-430796165EA8}">
      <dgm:prSet/>
      <dgm:spPr/>
      <dgm:t>
        <a:bodyPr/>
        <a:lstStyle/>
        <a:p>
          <a:endParaRPr lang="en-US"/>
        </a:p>
      </dgm:t>
    </dgm:pt>
    <dgm:pt modelId="{FFAC636E-4B58-44B4-8408-D74C017F38D0}" type="sibTrans" cxnId="{ECC2D0DB-89FF-4DB2-AE03-430796165EA8}">
      <dgm:prSet/>
      <dgm:spPr/>
      <dgm:t>
        <a:bodyPr/>
        <a:lstStyle/>
        <a:p>
          <a:endParaRPr lang="en-US"/>
        </a:p>
      </dgm:t>
    </dgm:pt>
    <dgm:pt modelId="{C7D52180-6FB7-4B8F-B3A4-FCEBAEA6628D}">
      <dgm:prSet/>
      <dgm:spPr>
        <a:solidFill>
          <a:srgbClr val="BD9E8A"/>
        </a:solidFill>
      </dgm:spPr>
      <dgm:t>
        <a:bodyPr/>
        <a:lstStyle/>
        <a:p>
          <a:r>
            <a:rPr lang="fr"/>
            <a:t>Remise en état des terres</a:t>
          </a:r>
        </a:p>
      </dgm:t>
    </dgm:pt>
    <dgm:pt modelId="{BE9C2935-ECD8-4178-B52A-368B2EB3A00D}" type="parTrans" cxnId="{15B4AC17-89C9-4DE9-A48F-0C391E214421}">
      <dgm:prSet/>
      <dgm:spPr/>
      <dgm:t>
        <a:bodyPr/>
        <a:lstStyle/>
        <a:p>
          <a:endParaRPr lang="en-US"/>
        </a:p>
      </dgm:t>
    </dgm:pt>
    <dgm:pt modelId="{322BE7A2-F7B8-4479-853C-55C0FC120A91}" type="sibTrans" cxnId="{15B4AC17-89C9-4DE9-A48F-0C391E214421}">
      <dgm:prSet/>
      <dgm:spPr/>
      <dgm:t>
        <a:bodyPr/>
        <a:lstStyle/>
        <a:p>
          <a:endParaRPr lang="en-US"/>
        </a:p>
      </dgm:t>
    </dgm:pt>
    <dgm:pt modelId="{F40E809C-1FC5-4884-B3AD-2D92B975A603}">
      <dgm:prSet/>
      <dgm:spPr>
        <a:solidFill>
          <a:srgbClr val="BD9E8A"/>
        </a:solidFill>
      </dgm:spPr>
      <dgm:t>
        <a:bodyPr/>
        <a:lstStyle/>
        <a:p>
          <a:r>
            <a:rPr lang="fr"/>
            <a:t>Construction de la digue</a:t>
          </a:r>
        </a:p>
      </dgm:t>
    </dgm:pt>
    <dgm:pt modelId="{2D62EC5B-7189-4E81-8CF5-3705C6C2B87A}" type="parTrans" cxnId="{8D38E7E0-FC27-4B13-A387-96A8849FB799}">
      <dgm:prSet/>
      <dgm:spPr/>
      <dgm:t>
        <a:bodyPr/>
        <a:lstStyle/>
        <a:p>
          <a:endParaRPr lang="en-US"/>
        </a:p>
      </dgm:t>
    </dgm:pt>
    <dgm:pt modelId="{CB8DDD23-E7E1-40A9-BD18-065D4A52094F}" type="sibTrans" cxnId="{8D38E7E0-FC27-4B13-A387-96A8849FB799}">
      <dgm:prSet/>
      <dgm:spPr/>
      <dgm:t>
        <a:bodyPr/>
        <a:lstStyle/>
        <a:p>
          <a:endParaRPr lang="en-US"/>
        </a:p>
      </dgm:t>
    </dgm:pt>
    <dgm:pt modelId="{1B168707-0009-48F9-BA39-5944E5A25FCB}">
      <dgm:prSet/>
      <dgm:spPr>
        <a:solidFill>
          <a:srgbClr val="BD9E8A"/>
        </a:solidFill>
      </dgm:spPr>
      <dgm:t>
        <a:bodyPr/>
        <a:lstStyle/>
        <a:p>
          <a:r>
            <a:rPr lang="fr" err="1"/>
            <a:t>Protection contre les épis</a:t>
          </a:r>
        </a:p>
      </dgm:t>
    </dgm:pt>
    <dgm:pt modelId="{3C4F5873-F716-4BA3-ACDF-E542CFB281EE}" type="parTrans" cxnId="{E19EC85C-43D3-49F8-ACE9-68D5803B3058}">
      <dgm:prSet/>
      <dgm:spPr/>
      <dgm:t>
        <a:bodyPr/>
        <a:lstStyle/>
        <a:p>
          <a:endParaRPr lang="en-US"/>
        </a:p>
      </dgm:t>
    </dgm:pt>
    <dgm:pt modelId="{23D986B5-2152-4E56-AD64-6B24769D6E3B}" type="sibTrans" cxnId="{E19EC85C-43D3-49F8-ACE9-68D5803B3058}">
      <dgm:prSet/>
      <dgm:spPr/>
      <dgm:t>
        <a:bodyPr/>
        <a:lstStyle/>
        <a:p>
          <a:endParaRPr lang="en-US"/>
        </a:p>
      </dgm:t>
    </dgm:pt>
    <dgm:pt modelId="{C3B1CCEB-52B9-4A24-8690-1754A413A4A0}" type="pres">
      <dgm:prSet presAssocID="{2C6D2019-A906-459A-B226-C07BBDAFC59A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60B162A0-0B9B-4E22-AF5E-8C53C97F9D12}" type="pres">
      <dgm:prSet presAssocID="{47FED4E2-7449-4552-9A8C-04EBA9535E13}" presName="compositeNode" presStyleCnt="0">
        <dgm:presLayoutVars>
          <dgm:bulletEnabled val="1"/>
        </dgm:presLayoutVars>
      </dgm:prSet>
      <dgm:spPr/>
    </dgm:pt>
    <dgm:pt modelId="{DEF46816-2E1A-4A8A-A0E3-84BDB7C04CCF}" type="pres">
      <dgm:prSet presAssocID="{47FED4E2-7449-4552-9A8C-04EBA9535E13}" presName="image" presStyleLbl="fgImgPlace1" presStyleIdx="0" presStyleCnt="5"/>
      <dgm:spPr>
        <a:blipFill rotWithShape="1">
          <a:blip xmlns:r="http://schemas.openxmlformats.org/officeDocument/2006/relationships"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a:blipFill>
      </dgm:spPr>
    </dgm:pt>
    <dgm:pt modelId="{287BA734-D07A-467B-8EFC-59D3A257B8E0}" type="pres">
      <dgm:prSet presAssocID="{47FED4E2-7449-4552-9A8C-04EBA9535E13}" presName="child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A1C3279-88EF-40DF-95D8-1365561DF8A6}" type="pres">
      <dgm:prSet presAssocID="{47FED4E2-7449-4552-9A8C-04EBA9535E13}" presName="parentNode" presStyleLbl="revTx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2C3FE0F-DBC9-42D1-9111-828FF37A1EA6}" type="pres">
      <dgm:prSet presAssocID="{243B3B08-D726-4D2C-8BAA-CFD8DECBF6A9}" presName="sibTrans" presStyleCnt="0"/>
      <dgm:spPr/>
    </dgm:pt>
    <dgm:pt modelId="{3376046D-BF8A-4C55-9BE0-C9A17F1024C6}" type="pres">
      <dgm:prSet presAssocID="{5E9EFB08-A19A-4AB9-BA91-650CC9DD6AAD}" presName="compositeNode" presStyleCnt="0">
        <dgm:presLayoutVars>
          <dgm:bulletEnabled val="1"/>
        </dgm:presLayoutVars>
      </dgm:prSet>
      <dgm:spPr/>
    </dgm:pt>
    <dgm:pt modelId="{DF11E609-E8AC-43B5-81D1-B67475B32240}" type="pres">
      <dgm:prSet presAssocID="{5E9EFB08-A19A-4AB9-BA91-650CC9DD6AAD}" presName="image" presStyleLbl="fgImgPlace1" presStyleIdx="1" presStyleCnt="5"/>
      <dgm:spPr>
        <a:blipFill>
          <a:blip xmlns:r="http://schemas.openxmlformats.org/officeDocument/2006/relationships" r:embed="rId3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F9EF9997-124A-4BC0-A417-82108905AEB3}" type="pres">
      <dgm:prSet presAssocID="{5E9EFB08-A19A-4AB9-BA91-650CC9DD6AAD}" presName="child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1AF0BD6-65AB-42D8-9996-89FDADBE446A}" type="pres">
      <dgm:prSet presAssocID="{5E9EFB08-A19A-4AB9-BA91-650CC9DD6AAD}" presName="parentNode" presStyleLbl="revTx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6994B69-6439-4798-A83D-E28D44AE11A1}" type="pres">
      <dgm:prSet presAssocID="{FFAC636E-4B58-44B4-8408-D74C017F38D0}" presName="sibTrans" presStyleCnt="0"/>
      <dgm:spPr/>
    </dgm:pt>
    <dgm:pt modelId="{B5E21C73-A4C3-44BF-9AC4-02B8BB414352}" type="pres">
      <dgm:prSet presAssocID="{80D44B50-0D36-47DF-9E10-FAA65FF27CD4}" presName="compositeNode" presStyleCnt="0">
        <dgm:presLayoutVars>
          <dgm:bulletEnabled val="1"/>
        </dgm:presLayoutVars>
      </dgm:prSet>
      <dgm:spPr/>
    </dgm:pt>
    <dgm:pt modelId="{4CBB1A84-BE49-43E3-A2F3-3F84B39D68BF}" type="pres">
      <dgm:prSet presAssocID="{80D44B50-0D36-47DF-9E10-FAA65FF27CD4}" presName="image" presStyleLbl="fgImgPlace1" presStyleIdx="2" presStyleCnt="5"/>
      <dgm:spPr>
        <a:blipFill rotWithShape="1">
          <a:blip xmlns:r="http://schemas.openxmlformats.org/officeDocument/2006/relationships" r:embed="rId4">
            <a:duotone>
              <a:prstClr val="black"/>
              <a:srgbClr val="A69486">
                <a:tint val="45000"/>
                <a:satMod val="400000"/>
              </a:srgbClr>
            </a:duotone>
          </a:blip>
          <a:stretch>
            <a:fillRect/>
          </a:stretch>
        </a:blipFill>
      </dgm:spPr>
    </dgm:pt>
    <dgm:pt modelId="{F1CCF291-D3F8-418F-B7B5-4ED184D8DA17}" type="pres">
      <dgm:prSet presAssocID="{80D44B50-0D36-47DF-9E10-FAA65FF27CD4}" presName="child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490C18C-847C-4D60-9438-8FD369DC2F88}" type="pres">
      <dgm:prSet presAssocID="{80D44B50-0D36-47DF-9E10-FAA65FF27CD4}" presName="parentNode" presStyleLbl="revTx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9E8E30A-BF39-4750-9E9C-613AD7A8DA3D}" type="pres">
      <dgm:prSet presAssocID="{01D7DDB1-487D-4C6D-A84A-673064993C12}" presName="sibTrans" presStyleCnt="0"/>
      <dgm:spPr/>
    </dgm:pt>
    <dgm:pt modelId="{947D63E9-1E5C-4605-AAF7-91E07EF00883}" type="pres">
      <dgm:prSet presAssocID="{0047E975-6B0D-475A-A8FC-19B13BFE9BD4}" presName="compositeNode" presStyleCnt="0">
        <dgm:presLayoutVars>
          <dgm:bulletEnabled val="1"/>
        </dgm:presLayoutVars>
      </dgm:prSet>
      <dgm:spPr/>
    </dgm:pt>
    <dgm:pt modelId="{C8937F94-274A-4F42-BFF3-F87C66CB257E}" type="pres">
      <dgm:prSet presAssocID="{0047E975-6B0D-475A-A8FC-19B13BFE9BD4}" presName="image" presStyleLbl="fgImgPlace1" presStyleIdx="3" presStyleCnt="5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75CFC763-E4C5-459A-AD99-A8B2680AD15A}" type="pres">
      <dgm:prSet presAssocID="{0047E975-6B0D-475A-A8FC-19B13BFE9BD4}" presName="child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C1B62D3-B0E9-40A3-97A3-F7ED109F1BC9}" type="pres">
      <dgm:prSet presAssocID="{0047E975-6B0D-475A-A8FC-19B13BFE9BD4}" presName="parentNode" presStyleLbl="revTx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8648F77-4BF8-4C40-916F-6813C6886CFA}" type="pres">
      <dgm:prSet presAssocID="{FE6CCB52-EB50-43D8-BBAF-5AA8BD5FD04E}" presName="sibTrans" presStyleCnt="0"/>
      <dgm:spPr/>
    </dgm:pt>
    <dgm:pt modelId="{ADF73F7B-003E-4FEE-8385-D03EF878C87C}" type="pres">
      <dgm:prSet presAssocID="{A9694646-6D4B-48EB-94F3-50484DFD3221}" presName="compositeNode" presStyleCnt="0">
        <dgm:presLayoutVars>
          <dgm:bulletEnabled val="1"/>
        </dgm:presLayoutVars>
      </dgm:prSet>
      <dgm:spPr/>
    </dgm:pt>
    <dgm:pt modelId="{42CDE2F7-98C8-46E4-8BBD-B55E3E9E31FD}" type="pres">
      <dgm:prSet presAssocID="{A9694646-6D4B-48EB-94F3-50484DFD3221}" presName="image" presStyleLbl="fgImgPlace1" presStyleIdx="4" presStyleCnt="5"/>
      <dgm:spPr>
        <a:blipFill rotWithShape="1">
          <a:blip xmlns:r="http://schemas.openxmlformats.org/officeDocument/2006/relationships" r:embed="rId6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a:blipFill>
      </dgm:spPr>
    </dgm:pt>
    <dgm:pt modelId="{51F981EA-BB16-4EA0-8C79-49C1AD031084}" type="pres">
      <dgm:prSet presAssocID="{A9694646-6D4B-48EB-94F3-50484DFD3221}" presName="child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74810B9-4659-421E-A08E-B591BEE0B378}" type="pres">
      <dgm:prSet presAssocID="{A9694646-6D4B-48EB-94F3-50484DFD3221}" presName="parentNode" presStyleLbl="revTx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E8602BF1-B2C5-425C-925F-44340EA3FC38}" srcId="{A9694646-6D4B-48EB-94F3-50484DFD3221}" destId="{1C349F95-3397-443F-A00C-334A18882B15}" srcOrd="0" destOrd="0" parTransId="{3ED1BAD7-0127-4CA5-84AB-A290501799F6}" sibTransId="{2EFF289D-6B58-4674-80E8-F89E075EC1E9}"/>
    <dgm:cxn modelId="{06A34873-6EFE-4385-ACCB-332E14BFA510}" srcId="{2C6D2019-A906-459A-B226-C07BBDAFC59A}" destId="{47FED4E2-7449-4552-9A8C-04EBA9535E13}" srcOrd="0" destOrd="0" parTransId="{40FA2260-B896-4582-8179-AD6D4AE9DEC1}" sibTransId="{243B3B08-D726-4D2C-8BAA-CFD8DECBF6A9}"/>
    <dgm:cxn modelId="{ECC2D0DB-89FF-4DB2-AE03-430796165EA8}" srcId="{2C6D2019-A906-459A-B226-C07BBDAFC59A}" destId="{5E9EFB08-A19A-4AB9-BA91-650CC9DD6AAD}" srcOrd="1" destOrd="0" parTransId="{DDFEDF71-8186-460D-9392-8411D62FCA55}" sibTransId="{FFAC636E-4B58-44B4-8408-D74C017F38D0}"/>
    <dgm:cxn modelId="{6693FA4E-D487-48B8-8068-E8327FF0BE8B}" type="presOf" srcId="{C7D52180-6FB7-4B8F-B3A4-FCEBAEA6628D}" destId="{F9EF9997-124A-4BC0-A417-82108905AEB3}" srcOrd="0" destOrd="0" presId="urn:microsoft.com/office/officeart/2005/8/layout/hList2"/>
    <dgm:cxn modelId="{6C43F26C-EEC0-4C50-B7BD-B178B9D3C83B}" type="presOf" srcId="{963D80A4-7CD6-4A24-91C7-07CF253EADED}" destId="{287BA734-D07A-467B-8EFC-59D3A257B8E0}" srcOrd="0" destOrd="2" presId="urn:microsoft.com/office/officeart/2005/8/layout/hList2"/>
    <dgm:cxn modelId="{E1AEFD36-8B6B-42BE-9EED-7A866B8CFA73}" type="presOf" srcId="{F40E809C-1FC5-4884-B3AD-2D92B975A603}" destId="{F9EF9997-124A-4BC0-A417-82108905AEB3}" srcOrd="0" destOrd="1" presId="urn:microsoft.com/office/officeart/2005/8/layout/hList2"/>
    <dgm:cxn modelId="{C9AA248F-5896-4E89-A339-203B11FB3C2B}" srcId="{80D44B50-0D36-47DF-9E10-FAA65FF27CD4}" destId="{9D73BD10-40CE-4241-88D0-79CEC03E4E31}" srcOrd="2" destOrd="0" parTransId="{329D6F8C-0194-4701-B8A9-6DE9753B1307}" sibTransId="{CAF03571-4C27-45A8-9638-2F280F761074}"/>
    <dgm:cxn modelId="{3FB7CB96-C715-42A8-86B9-53663E5E023E}" srcId="{0047E975-6B0D-475A-A8FC-19B13BFE9BD4}" destId="{CF805A33-1828-4481-9052-344D700D2174}" srcOrd="1" destOrd="0" parTransId="{482EA33A-11F5-4F24-AFD3-41DEC5F99715}" sibTransId="{BA760DB3-17CC-4FC1-8052-ECA13D37BC43}"/>
    <dgm:cxn modelId="{A009EC11-56F2-488D-A2FC-CBFD3B29CA8E}" type="presOf" srcId="{32D12929-850D-4CB4-8C69-52D5B669C8D5}" destId="{51F981EA-BB16-4EA0-8C79-49C1AD031084}" srcOrd="0" destOrd="2" presId="urn:microsoft.com/office/officeart/2005/8/layout/hList2"/>
    <dgm:cxn modelId="{15B4AC17-89C9-4DE9-A48F-0C391E214421}" srcId="{5E9EFB08-A19A-4AB9-BA91-650CC9DD6AAD}" destId="{C7D52180-6FB7-4B8F-B3A4-FCEBAEA6628D}" srcOrd="0" destOrd="0" parTransId="{BE9C2935-ECD8-4178-B52A-368B2EB3A00D}" sibTransId="{322BE7A2-F7B8-4479-853C-55C0FC120A91}"/>
    <dgm:cxn modelId="{DAEE15AB-7BBF-4B9A-8051-F29E10D381B3}" type="presOf" srcId="{2BF4B029-140F-42F8-A860-9ED4D209AF58}" destId="{F1CCF291-D3F8-418F-B7B5-4ED184D8DA17}" srcOrd="0" destOrd="0" presId="urn:microsoft.com/office/officeart/2005/8/layout/hList2"/>
    <dgm:cxn modelId="{E0814476-D4DF-40AD-B6CC-329E0709BFA0}" type="presOf" srcId="{D6AD98E2-C1F0-4BA9-93B7-82F5D03AD243}" destId="{287BA734-D07A-467B-8EFC-59D3A257B8E0}" srcOrd="0" destOrd="1" presId="urn:microsoft.com/office/officeart/2005/8/layout/hList2"/>
    <dgm:cxn modelId="{5EA08DEE-A930-4059-866F-10CAE4108954}" type="presOf" srcId="{2C6D2019-A906-459A-B226-C07BBDAFC59A}" destId="{C3B1CCEB-52B9-4A24-8690-1754A413A4A0}" srcOrd="0" destOrd="0" presId="urn:microsoft.com/office/officeart/2005/8/layout/hList2"/>
    <dgm:cxn modelId="{D8D82B34-9143-4368-906D-33F03C176A6D}" type="presOf" srcId="{5E9EFB08-A19A-4AB9-BA91-650CC9DD6AAD}" destId="{61AF0BD6-65AB-42D8-9996-89FDADBE446A}" srcOrd="0" destOrd="0" presId="urn:microsoft.com/office/officeart/2005/8/layout/hList2"/>
    <dgm:cxn modelId="{BBE1B94B-5425-47FF-9D89-D340104183F3}" type="presOf" srcId="{9D73BD10-40CE-4241-88D0-79CEC03E4E31}" destId="{F1CCF291-D3F8-418F-B7B5-4ED184D8DA17}" srcOrd="0" destOrd="2" presId="urn:microsoft.com/office/officeart/2005/8/layout/hList2"/>
    <dgm:cxn modelId="{1F7C6D3A-192F-44DB-B19E-90DAB6085610}" srcId="{80D44B50-0D36-47DF-9E10-FAA65FF27CD4}" destId="{2BF4B029-140F-42F8-A860-9ED4D209AF58}" srcOrd="0" destOrd="0" parTransId="{A51C1032-D340-45E5-B175-E6E7DF6AD24D}" sibTransId="{6EE5D70F-0EC1-4A04-A7AB-7E2863038594}"/>
    <dgm:cxn modelId="{57A8B99D-58CA-4095-9502-D15AFA23FB93}" type="presOf" srcId="{1B168707-0009-48F9-BA39-5944E5A25FCB}" destId="{F9EF9997-124A-4BC0-A417-82108905AEB3}" srcOrd="0" destOrd="2" presId="urn:microsoft.com/office/officeart/2005/8/layout/hList2"/>
    <dgm:cxn modelId="{01FFBD1B-3A99-4AAE-B050-9D66777B964A}" type="presOf" srcId="{157933C7-9471-44BF-A404-40C8F38A8AAE}" destId="{75CFC763-E4C5-459A-AD99-A8B2680AD15A}" srcOrd="0" destOrd="0" presId="urn:microsoft.com/office/officeart/2005/8/layout/hList2"/>
    <dgm:cxn modelId="{287B87CA-657E-4B4A-AB03-B26DA31604E0}" srcId="{47FED4E2-7449-4552-9A8C-04EBA9535E13}" destId="{55C39C7B-49E7-42C9-90DE-41B515AAFC2F}" srcOrd="0" destOrd="0" parTransId="{7525BB93-B02F-4F99-BED6-82BA59A9D175}" sibTransId="{51930A6E-A130-4FF5-938B-CDD3D013C7DF}"/>
    <dgm:cxn modelId="{263B6080-51CA-4E41-99D7-95A2E8E31567}" srcId="{0047E975-6B0D-475A-A8FC-19B13BFE9BD4}" destId="{157933C7-9471-44BF-A404-40C8F38A8AAE}" srcOrd="0" destOrd="0" parTransId="{05C59CEB-3038-46E4-AE72-18FE3364FD12}" sibTransId="{1F3C504A-D3CD-4EC4-A3CB-FE480CE4C4DF}"/>
    <dgm:cxn modelId="{836B5495-3A61-4B98-9E16-45A5DA2DC176}" srcId="{2C6D2019-A906-459A-B226-C07BBDAFC59A}" destId="{A9694646-6D4B-48EB-94F3-50484DFD3221}" srcOrd="4" destOrd="0" parTransId="{FF8D056D-CD3B-4931-BAAC-A8BBCE4C7354}" sibTransId="{6DDBA794-378A-41AC-BEDF-34E8CAB94EBB}"/>
    <dgm:cxn modelId="{39E3B2B5-5B62-47CB-908A-106C1DE17773}" type="presOf" srcId="{0047E975-6B0D-475A-A8FC-19B13BFE9BD4}" destId="{7C1B62D3-B0E9-40A3-97A3-F7ED109F1BC9}" srcOrd="0" destOrd="0" presId="urn:microsoft.com/office/officeart/2005/8/layout/hList2"/>
    <dgm:cxn modelId="{CB8A8298-2AC4-497B-86E6-697B4C96A98D}" type="presOf" srcId="{55C39C7B-49E7-42C9-90DE-41B515AAFC2F}" destId="{287BA734-D07A-467B-8EFC-59D3A257B8E0}" srcOrd="0" destOrd="0" presId="urn:microsoft.com/office/officeart/2005/8/layout/hList2"/>
    <dgm:cxn modelId="{0E247C22-C505-4AE9-8F62-DEF218BA1629}" type="presOf" srcId="{7942D0B1-7F98-401D-A7AC-E0877C0069AC}" destId="{51F981EA-BB16-4EA0-8C79-49C1AD031084}" srcOrd="0" destOrd="1" presId="urn:microsoft.com/office/officeart/2005/8/layout/hList2"/>
    <dgm:cxn modelId="{1668B87D-353C-4ADA-98F2-140A48800026}" type="presOf" srcId="{457914E0-5EF4-47B5-B006-010F1EFC4BED}" destId="{75CFC763-E4C5-459A-AD99-A8B2680AD15A}" srcOrd="0" destOrd="2" presId="urn:microsoft.com/office/officeart/2005/8/layout/hList2"/>
    <dgm:cxn modelId="{8D38E7E0-FC27-4B13-A387-96A8849FB799}" srcId="{5E9EFB08-A19A-4AB9-BA91-650CC9DD6AAD}" destId="{F40E809C-1FC5-4884-B3AD-2D92B975A603}" srcOrd="1" destOrd="0" parTransId="{2D62EC5B-7189-4E81-8CF5-3705C6C2B87A}" sibTransId="{CB8DDD23-E7E1-40A9-BD18-065D4A52094F}"/>
    <dgm:cxn modelId="{76C59105-E220-4B89-B326-ED2F8546C0D0}" srcId="{47FED4E2-7449-4552-9A8C-04EBA9535E13}" destId="{D6AD98E2-C1F0-4BA9-93B7-82F5D03AD243}" srcOrd="1" destOrd="0" parTransId="{5509AF7B-6E1C-4E20-8E79-F8342277EE40}" sibTransId="{A63CADEE-6B09-400E-929B-BDEB6A147AEC}"/>
    <dgm:cxn modelId="{236A979D-D414-465C-92B5-355678F5A233}" type="presOf" srcId="{47FED4E2-7449-4552-9A8C-04EBA9535E13}" destId="{FA1C3279-88EF-40DF-95D8-1365561DF8A6}" srcOrd="0" destOrd="0" presId="urn:microsoft.com/office/officeart/2005/8/layout/hList2"/>
    <dgm:cxn modelId="{CC0166EC-5282-435C-8BA9-5ED75D96EB2A}" srcId="{A9694646-6D4B-48EB-94F3-50484DFD3221}" destId="{7942D0B1-7F98-401D-A7AC-E0877C0069AC}" srcOrd="1" destOrd="0" parTransId="{20D39C15-349F-451E-937B-3E42F1C9D99A}" sibTransId="{A16354AF-3ADD-403D-8FC6-777154DC4E2E}"/>
    <dgm:cxn modelId="{17C3536B-1337-4836-91C7-D021A2FCFDA0}" type="presOf" srcId="{80D44B50-0D36-47DF-9E10-FAA65FF27CD4}" destId="{3490C18C-847C-4D60-9438-8FD369DC2F88}" srcOrd="0" destOrd="0" presId="urn:microsoft.com/office/officeart/2005/8/layout/hList2"/>
    <dgm:cxn modelId="{A2889025-1523-45DB-87FD-80D72ADE4AE8}" type="presOf" srcId="{CF805A33-1828-4481-9052-344D700D2174}" destId="{75CFC763-E4C5-459A-AD99-A8B2680AD15A}" srcOrd="0" destOrd="1" presId="urn:microsoft.com/office/officeart/2005/8/layout/hList2"/>
    <dgm:cxn modelId="{4BD2741F-C6D1-41B5-AE92-7DF184942797}" type="presOf" srcId="{1C349F95-3397-443F-A00C-334A18882B15}" destId="{51F981EA-BB16-4EA0-8C79-49C1AD031084}" srcOrd="0" destOrd="0" presId="urn:microsoft.com/office/officeart/2005/8/layout/hList2"/>
    <dgm:cxn modelId="{91EB8426-83C1-4F35-9107-E455CF278F59}" srcId="{2C6D2019-A906-459A-B226-C07BBDAFC59A}" destId="{80D44B50-0D36-47DF-9E10-FAA65FF27CD4}" srcOrd="2" destOrd="0" parTransId="{CF7F5C5F-6AD7-422E-B812-B0D01506D28F}" sibTransId="{01D7DDB1-487D-4C6D-A84A-673064993C12}"/>
    <dgm:cxn modelId="{0C67217A-3012-40B7-A15A-385F183A66BE}" srcId="{A9694646-6D4B-48EB-94F3-50484DFD3221}" destId="{32D12929-850D-4CB4-8C69-52D5B669C8D5}" srcOrd="2" destOrd="0" parTransId="{A0A93F3B-B0D7-403E-BF19-9143AD7F82C0}" sibTransId="{C8C4461E-CDA6-457F-911F-270D91B11FCE}"/>
    <dgm:cxn modelId="{E19EC85C-43D3-49F8-ACE9-68D5803B3058}" srcId="{5E9EFB08-A19A-4AB9-BA91-650CC9DD6AAD}" destId="{1B168707-0009-48F9-BA39-5944E5A25FCB}" srcOrd="2" destOrd="0" parTransId="{3C4F5873-F716-4BA3-ACDF-E542CFB281EE}" sibTransId="{23D986B5-2152-4E56-AD64-6B24769D6E3B}"/>
    <dgm:cxn modelId="{305CE09A-BDE0-4A73-8013-25CB28143CB7}" srcId="{80D44B50-0D36-47DF-9E10-FAA65FF27CD4}" destId="{9EA53401-3040-4639-ACEE-E9F8F5CF35F2}" srcOrd="1" destOrd="0" parTransId="{F1FAF25A-D0E5-4EFE-814C-96E936457C90}" sibTransId="{0A95E3A5-88A7-4178-9574-FE8AB4DF3EE8}"/>
    <dgm:cxn modelId="{D1802372-D311-47C7-85DF-6D296782A315}" srcId="{0047E975-6B0D-475A-A8FC-19B13BFE9BD4}" destId="{457914E0-5EF4-47B5-B006-010F1EFC4BED}" srcOrd="2" destOrd="0" parTransId="{A85F3240-9B67-4604-9F11-239CA32216CF}" sibTransId="{61B9B521-67ED-4331-8A55-BB1049572E71}"/>
    <dgm:cxn modelId="{0F16D19C-5825-4BA2-9EC1-B42AF6BF4BE6}" srcId="{47FED4E2-7449-4552-9A8C-04EBA9535E13}" destId="{963D80A4-7CD6-4A24-91C7-07CF253EADED}" srcOrd="2" destOrd="0" parTransId="{BA2A5256-2130-43C8-91AE-45B023ED6462}" sibTransId="{247B9E57-A084-4831-BBDF-387E7E886E58}"/>
    <dgm:cxn modelId="{E186141C-3A16-47A6-8FC4-A1BA74C47899}" type="presOf" srcId="{9EA53401-3040-4639-ACEE-E9F8F5CF35F2}" destId="{F1CCF291-D3F8-418F-B7B5-4ED184D8DA17}" srcOrd="0" destOrd="1" presId="urn:microsoft.com/office/officeart/2005/8/layout/hList2"/>
    <dgm:cxn modelId="{B237A297-859F-4C6D-93DD-A3D031C301B9}" srcId="{2C6D2019-A906-459A-B226-C07BBDAFC59A}" destId="{0047E975-6B0D-475A-A8FC-19B13BFE9BD4}" srcOrd="3" destOrd="0" parTransId="{521E2E2B-779A-4511-8719-767B3AFFC45C}" sibTransId="{FE6CCB52-EB50-43D8-BBAF-5AA8BD5FD04E}"/>
    <dgm:cxn modelId="{A037FD7A-7931-4708-89FF-F6C54E71DC8F}" type="presOf" srcId="{A9694646-6D4B-48EB-94F3-50484DFD3221}" destId="{B74810B9-4659-421E-A08E-B591BEE0B378}" srcOrd="0" destOrd="0" presId="urn:microsoft.com/office/officeart/2005/8/layout/hList2"/>
    <dgm:cxn modelId="{4B67E0ED-0458-4278-BD7C-81C5517A6453}" type="presParOf" srcId="{C3B1CCEB-52B9-4A24-8690-1754A413A4A0}" destId="{60B162A0-0B9B-4E22-AF5E-8C53C97F9D12}" srcOrd="0" destOrd="0" presId="urn:microsoft.com/office/officeart/2005/8/layout/hList2"/>
    <dgm:cxn modelId="{0405BACB-1C4F-4E4C-9EDB-49E85525E4B1}" type="presParOf" srcId="{60B162A0-0B9B-4E22-AF5E-8C53C97F9D12}" destId="{DEF46816-2E1A-4A8A-A0E3-84BDB7C04CCF}" srcOrd="0" destOrd="0" presId="urn:microsoft.com/office/officeart/2005/8/layout/hList2"/>
    <dgm:cxn modelId="{CF11E81F-A12A-418A-8171-FF3A85599F7F}" type="presParOf" srcId="{60B162A0-0B9B-4E22-AF5E-8C53C97F9D12}" destId="{287BA734-D07A-467B-8EFC-59D3A257B8E0}" srcOrd="1" destOrd="0" presId="urn:microsoft.com/office/officeart/2005/8/layout/hList2"/>
    <dgm:cxn modelId="{42AF4351-FF1A-4047-A209-65A73F1F2633}" type="presParOf" srcId="{60B162A0-0B9B-4E22-AF5E-8C53C97F9D12}" destId="{FA1C3279-88EF-40DF-95D8-1365561DF8A6}" srcOrd="2" destOrd="0" presId="urn:microsoft.com/office/officeart/2005/8/layout/hList2"/>
    <dgm:cxn modelId="{BD2B10C5-D881-44D1-9BB2-AA9777DA2AFB}" type="presParOf" srcId="{C3B1CCEB-52B9-4A24-8690-1754A413A4A0}" destId="{32C3FE0F-DBC9-42D1-9111-828FF37A1EA6}" srcOrd="1" destOrd="0" presId="urn:microsoft.com/office/officeart/2005/8/layout/hList2"/>
    <dgm:cxn modelId="{990E88C9-6E11-4BBA-9F90-E4467F80192B}" type="presParOf" srcId="{C3B1CCEB-52B9-4A24-8690-1754A413A4A0}" destId="{3376046D-BF8A-4C55-9BE0-C9A17F1024C6}" srcOrd="2" destOrd="0" presId="urn:microsoft.com/office/officeart/2005/8/layout/hList2"/>
    <dgm:cxn modelId="{DC5024DB-77D1-4106-ACF8-7C875F23FBD3}" type="presParOf" srcId="{3376046D-BF8A-4C55-9BE0-C9A17F1024C6}" destId="{DF11E609-E8AC-43B5-81D1-B67475B32240}" srcOrd="0" destOrd="0" presId="urn:microsoft.com/office/officeart/2005/8/layout/hList2"/>
    <dgm:cxn modelId="{F84F8A98-4A9D-4C4C-8EBA-6F96CDB07622}" type="presParOf" srcId="{3376046D-BF8A-4C55-9BE0-C9A17F1024C6}" destId="{F9EF9997-124A-4BC0-A417-82108905AEB3}" srcOrd="1" destOrd="0" presId="urn:microsoft.com/office/officeart/2005/8/layout/hList2"/>
    <dgm:cxn modelId="{12528A29-6ABB-4347-A4D5-0D55971D87F3}" type="presParOf" srcId="{3376046D-BF8A-4C55-9BE0-C9A17F1024C6}" destId="{61AF0BD6-65AB-42D8-9996-89FDADBE446A}" srcOrd="2" destOrd="0" presId="urn:microsoft.com/office/officeart/2005/8/layout/hList2"/>
    <dgm:cxn modelId="{F07AC12E-8EF5-407D-9533-BC643683DA71}" type="presParOf" srcId="{C3B1CCEB-52B9-4A24-8690-1754A413A4A0}" destId="{86994B69-6439-4798-A83D-E28D44AE11A1}" srcOrd="3" destOrd="0" presId="urn:microsoft.com/office/officeart/2005/8/layout/hList2"/>
    <dgm:cxn modelId="{E919413D-3AA2-41D0-A987-B45D26B65590}" type="presParOf" srcId="{C3B1CCEB-52B9-4A24-8690-1754A413A4A0}" destId="{B5E21C73-A4C3-44BF-9AC4-02B8BB414352}" srcOrd="4" destOrd="0" presId="urn:microsoft.com/office/officeart/2005/8/layout/hList2"/>
    <dgm:cxn modelId="{EC202740-382B-449B-BD99-5EAE45DCBD8C}" type="presParOf" srcId="{B5E21C73-A4C3-44BF-9AC4-02B8BB414352}" destId="{4CBB1A84-BE49-43E3-A2F3-3F84B39D68BF}" srcOrd="0" destOrd="0" presId="urn:microsoft.com/office/officeart/2005/8/layout/hList2"/>
    <dgm:cxn modelId="{D62589F8-A951-4F93-B025-CD91BC118B8A}" type="presParOf" srcId="{B5E21C73-A4C3-44BF-9AC4-02B8BB414352}" destId="{F1CCF291-D3F8-418F-B7B5-4ED184D8DA17}" srcOrd="1" destOrd="0" presId="urn:microsoft.com/office/officeart/2005/8/layout/hList2"/>
    <dgm:cxn modelId="{E5B4DCA6-5442-4411-8A42-B0A69A4207EC}" type="presParOf" srcId="{B5E21C73-A4C3-44BF-9AC4-02B8BB414352}" destId="{3490C18C-847C-4D60-9438-8FD369DC2F88}" srcOrd="2" destOrd="0" presId="urn:microsoft.com/office/officeart/2005/8/layout/hList2"/>
    <dgm:cxn modelId="{551B084F-0ADB-4FD9-A048-CBFAB13D14D9}" type="presParOf" srcId="{C3B1CCEB-52B9-4A24-8690-1754A413A4A0}" destId="{E9E8E30A-BF39-4750-9E9C-613AD7A8DA3D}" srcOrd="5" destOrd="0" presId="urn:microsoft.com/office/officeart/2005/8/layout/hList2"/>
    <dgm:cxn modelId="{44165E04-30A8-42FC-9AAB-8E891917DD59}" type="presParOf" srcId="{C3B1CCEB-52B9-4A24-8690-1754A413A4A0}" destId="{947D63E9-1E5C-4605-AAF7-91E07EF00883}" srcOrd="6" destOrd="0" presId="urn:microsoft.com/office/officeart/2005/8/layout/hList2"/>
    <dgm:cxn modelId="{52002220-9584-4465-8D1B-691035DAD7BE}" type="presParOf" srcId="{947D63E9-1E5C-4605-AAF7-91E07EF00883}" destId="{C8937F94-274A-4F42-BFF3-F87C66CB257E}" srcOrd="0" destOrd="0" presId="urn:microsoft.com/office/officeart/2005/8/layout/hList2"/>
    <dgm:cxn modelId="{DAD504E7-D6D1-4285-BC50-AA7E5B8B3D6F}" type="presParOf" srcId="{947D63E9-1E5C-4605-AAF7-91E07EF00883}" destId="{75CFC763-E4C5-459A-AD99-A8B2680AD15A}" srcOrd="1" destOrd="0" presId="urn:microsoft.com/office/officeart/2005/8/layout/hList2"/>
    <dgm:cxn modelId="{47AFF434-BAB5-43C5-B0FF-BD640F9D60A0}" type="presParOf" srcId="{947D63E9-1E5C-4605-AAF7-91E07EF00883}" destId="{7C1B62D3-B0E9-40A3-97A3-F7ED109F1BC9}" srcOrd="2" destOrd="0" presId="urn:microsoft.com/office/officeart/2005/8/layout/hList2"/>
    <dgm:cxn modelId="{F75D5CDE-5F6A-4971-B16F-8923985EF76E}" type="presParOf" srcId="{C3B1CCEB-52B9-4A24-8690-1754A413A4A0}" destId="{A8648F77-4BF8-4C40-916F-6813C6886CFA}" srcOrd="7" destOrd="0" presId="urn:microsoft.com/office/officeart/2005/8/layout/hList2"/>
    <dgm:cxn modelId="{4AA6870D-EE74-4C08-900E-6E0220B65FCA}" type="presParOf" srcId="{C3B1CCEB-52B9-4A24-8690-1754A413A4A0}" destId="{ADF73F7B-003E-4FEE-8385-D03EF878C87C}" srcOrd="8" destOrd="0" presId="urn:microsoft.com/office/officeart/2005/8/layout/hList2"/>
    <dgm:cxn modelId="{8A7C9094-8A07-4CFE-8367-A5586D3FBC9E}" type="presParOf" srcId="{ADF73F7B-003E-4FEE-8385-D03EF878C87C}" destId="{42CDE2F7-98C8-46E4-8BBD-B55E3E9E31FD}" srcOrd="0" destOrd="0" presId="urn:microsoft.com/office/officeart/2005/8/layout/hList2"/>
    <dgm:cxn modelId="{1354A35E-C013-4C24-A9B3-CC5354FD1156}" type="presParOf" srcId="{ADF73F7B-003E-4FEE-8385-D03EF878C87C}" destId="{51F981EA-BB16-4EA0-8C79-49C1AD031084}" srcOrd="1" destOrd="0" presId="urn:microsoft.com/office/officeart/2005/8/layout/hList2"/>
    <dgm:cxn modelId="{E83D0FB5-66BB-4563-8A1A-56698FCF5C70}" type="presParOf" srcId="{ADF73F7B-003E-4FEE-8385-D03EF878C87C}" destId="{B74810B9-4659-421E-A08E-B591BEE0B378}" srcOrd="2" destOrd="0" presId="urn:microsoft.com/office/officeart/2005/8/layout/hList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BAE44B1-548C-43F4-ADB3-04581F7878F5}" type="doc">
      <dgm:prSet loTypeId="urn:microsoft.com/office/officeart/2005/8/layout/hProcess10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347EAA1-38D8-4B51-8778-B55547E26571}">
      <dgm:prSet phldrT="[Text]"/>
      <dgm:spPr>
        <a:solidFill>
          <a:srgbClr val="F6A965">
            <a:alpha val="40000"/>
          </a:srgbClr>
        </a:solidFill>
        <a:ln>
          <a:solidFill>
            <a:srgbClr val="F6A965"/>
          </a:solidFill>
        </a:ln>
      </dgm:spPr>
      <dgm:t>
        <a:bodyPr/>
        <a:lstStyle/>
        <a:p>
          <a:endParaRPr lang="en-US" sz="3200"/>
        </a:p>
      </dgm:t>
    </dgm:pt>
    <dgm:pt modelId="{54C1B6CE-EDBF-4038-BEC0-ED5F51364C8F}" type="parTrans" cxnId="{9E1FA23A-BDC0-47B9-87B2-26E55EDBE102}">
      <dgm:prSet/>
      <dgm:spPr/>
      <dgm:t>
        <a:bodyPr/>
        <a:lstStyle/>
        <a:p>
          <a:endParaRPr lang="en-US"/>
        </a:p>
      </dgm:t>
    </dgm:pt>
    <dgm:pt modelId="{B84E0BE6-7979-40A9-B1C1-0BE5CA1A990C}" type="sibTrans" cxnId="{9E1FA23A-BDC0-47B9-87B2-26E55EDBE102}">
      <dgm:prSet/>
      <dgm:spPr>
        <a:solidFill>
          <a:srgbClr val="6F362D"/>
        </a:solidFill>
      </dgm:spPr>
      <dgm:t>
        <a:bodyPr/>
        <a:lstStyle/>
        <a:p>
          <a:endParaRPr lang="en-US"/>
        </a:p>
      </dgm:t>
    </dgm:pt>
    <dgm:pt modelId="{55190177-3EDD-401C-B8AF-87DD8F205BA1}">
      <dgm:prSet phldrT="[Text]"/>
      <dgm:spPr>
        <a:solidFill>
          <a:srgbClr val="D58D57">
            <a:alpha val="40000"/>
          </a:srgbClr>
        </a:solidFill>
        <a:ln>
          <a:solidFill>
            <a:srgbClr val="D58D57"/>
          </a:solidFill>
        </a:ln>
      </dgm:spPr>
      <dgm:t>
        <a:bodyPr/>
        <a:lstStyle/>
        <a:p>
          <a:endParaRPr lang="en-US" sz="3300"/>
        </a:p>
      </dgm:t>
    </dgm:pt>
    <dgm:pt modelId="{A0E66EDC-C892-4CB5-8D55-C3899837DF07}" type="parTrans" cxnId="{524F9407-52D1-4389-9EE2-AA4154FD9816}">
      <dgm:prSet/>
      <dgm:spPr/>
      <dgm:t>
        <a:bodyPr/>
        <a:lstStyle/>
        <a:p>
          <a:endParaRPr lang="en-US"/>
        </a:p>
      </dgm:t>
    </dgm:pt>
    <dgm:pt modelId="{1A3627DA-9134-4988-8C6C-C8AB34030773}" type="sibTrans" cxnId="{524F9407-52D1-4389-9EE2-AA4154FD9816}">
      <dgm:prSet/>
      <dgm:spPr>
        <a:solidFill>
          <a:srgbClr val="6F362D"/>
        </a:solidFill>
      </dgm:spPr>
      <dgm:t>
        <a:bodyPr/>
        <a:lstStyle/>
        <a:p>
          <a:endParaRPr lang="en-US"/>
        </a:p>
      </dgm:t>
    </dgm:pt>
    <dgm:pt modelId="{EB4384E3-3063-4D8F-A7CA-37C8AE37AF8C}">
      <dgm:prSet phldrT="[Text]"/>
      <dgm:spPr>
        <a:solidFill>
          <a:srgbClr val="B36C49">
            <a:alpha val="40000"/>
          </a:srgbClr>
        </a:solidFill>
        <a:ln>
          <a:solidFill>
            <a:srgbClr val="B36C49"/>
          </a:solidFill>
        </a:ln>
      </dgm:spPr>
      <dgm:t>
        <a:bodyPr/>
        <a:lstStyle/>
        <a:p>
          <a:endParaRPr lang="en-US" sz="3200">
            <a:solidFill>
              <a:schemeClr val="tx1"/>
            </a:solidFill>
          </a:endParaRPr>
        </a:p>
      </dgm:t>
    </dgm:pt>
    <dgm:pt modelId="{5ABD3167-D732-447B-B31B-4A5EAF081BB8}" type="parTrans" cxnId="{6C0A10EA-B04D-4C6A-9FC5-6DB88B917068}">
      <dgm:prSet/>
      <dgm:spPr/>
      <dgm:t>
        <a:bodyPr/>
        <a:lstStyle/>
        <a:p>
          <a:endParaRPr lang="en-US"/>
        </a:p>
      </dgm:t>
    </dgm:pt>
    <dgm:pt modelId="{71D7188A-0DA1-40D4-8AE0-68CE8B6D3F23}" type="sibTrans" cxnId="{6C0A10EA-B04D-4C6A-9FC5-6DB88B917068}">
      <dgm:prSet/>
      <dgm:spPr>
        <a:solidFill>
          <a:srgbClr val="6F362D"/>
        </a:solidFill>
      </dgm:spPr>
      <dgm:t>
        <a:bodyPr/>
        <a:lstStyle/>
        <a:p>
          <a:endParaRPr lang="en-US"/>
        </a:p>
      </dgm:t>
    </dgm:pt>
    <dgm:pt modelId="{ABABDD0C-C042-4CE8-9CD4-7DF465024682}">
      <dgm:prSet phldrT="[Text]" custT="1"/>
      <dgm:spPr>
        <a:solidFill>
          <a:srgbClr val="B36C49">
            <a:alpha val="40000"/>
          </a:srgbClr>
        </a:solidFill>
        <a:ln>
          <a:solidFill>
            <a:srgbClr val="B36C49"/>
          </a:solidFill>
        </a:ln>
      </dgm:spPr>
      <dgm:t>
        <a:bodyPr/>
        <a:lstStyle/>
        <a:p>
          <a:r>
            <a:rPr lang="fr" sz="2000">
              <a:solidFill>
                <a:schemeClr val="tx1"/>
              </a:solidFill>
            </a:rPr>
            <a:t>Pose des tubes à l'endroit souhaité</a:t>
          </a:r>
        </a:p>
      </dgm:t>
    </dgm:pt>
    <dgm:pt modelId="{76562996-065A-4D33-A102-E96851DD0717}" type="sibTrans" cxnId="{6E472DCA-5216-4E23-9E5E-953DE338D326}">
      <dgm:prSet/>
      <dgm:spPr/>
      <dgm:t>
        <a:bodyPr/>
        <a:lstStyle/>
        <a:p>
          <a:endParaRPr lang="en-US"/>
        </a:p>
      </dgm:t>
    </dgm:pt>
    <dgm:pt modelId="{D09F567D-E288-4081-BC47-B1A6B67461E4}" type="parTrans" cxnId="{6E472DCA-5216-4E23-9E5E-953DE338D326}">
      <dgm:prSet/>
      <dgm:spPr/>
      <dgm:t>
        <a:bodyPr/>
        <a:lstStyle/>
        <a:p>
          <a:endParaRPr lang="en-US"/>
        </a:p>
      </dgm:t>
    </dgm:pt>
    <dgm:pt modelId="{9974FBF0-64E3-4072-90AF-64E6F46B9D64}">
      <dgm:prSet phldrT="[Text]" custT="1"/>
      <dgm:spPr>
        <a:solidFill>
          <a:srgbClr val="F6A965">
            <a:alpha val="40000"/>
          </a:srgbClr>
        </a:solidFill>
        <a:ln>
          <a:solidFill>
            <a:srgbClr val="F6A965"/>
          </a:solidFill>
        </a:ln>
      </dgm:spPr>
      <dgm:t>
        <a:bodyPr/>
        <a:lstStyle/>
        <a:p>
          <a:r>
            <a:rPr lang="fr" sz="2000" dirty="0">
              <a:solidFill>
                <a:schemeClr val="tx1"/>
              </a:solidFill>
            </a:rPr>
            <a:t>Dépliage et ouverture des tubes</a:t>
          </a:r>
        </a:p>
      </dgm:t>
    </dgm:pt>
    <dgm:pt modelId="{F07CBE57-A1F3-4CB6-A6B7-83C861BB9C0B}" type="sibTrans" cxnId="{1253664E-1466-4095-93D4-A5DA7B2A647A}">
      <dgm:prSet/>
      <dgm:spPr/>
      <dgm:t>
        <a:bodyPr/>
        <a:lstStyle/>
        <a:p>
          <a:endParaRPr lang="en-US"/>
        </a:p>
      </dgm:t>
    </dgm:pt>
    <dgm:pt modelId="{93A36769-3616-4929-ACBF-FF5B9E57BEA0}" type="parTrans" cxnId="{1253664E-1466-4095-93D4-A5DA7B2A647A}">
      <dgm:prSet/>
      <dgm:spPr/>
      <dgm:t>
        <a:bodyPr/>
        <a:lstStyle/>
        <a:p>
          <a:endParaRPr lang="en-US"/>
        </a:p>
      </dgm:t>
    </dgm:pt>
    <dgm:pt modelId="{8F47A4DA-0475-4216-9097-9EFAF0B2DC42}">
      <dgm:prSet phldrT="[Text]" custT="1"/>
      <dgm:spPr>
        <a:solidFill>
          <a:srgbClr val="D58D57">
            <a:alpha val="40000"/>
          </a:srgbClr>
        </a:solidFill>
        <a:ln>
          <a:solidFill>
            <a:srgbClr val="D58D57"/>
          </a:solidFill>
        </a:ln>
      </dgm:spPr>
      <dgm:t>
        <a:bodyPr/>
        <a:lstStyle/>
        <a:p>
          <a:r>
            <a:rPr lang="fr" sz="2000">
              <a:solidFill>
                <a:schemeClr val="tx1"/>
              </a:solidFill>
            </a:rPr>
            <a:t>Remplissage de tubes avec du sable et de l'eau</a:t>
          </a:r>
        </a:p>
      </dgm:t>
    </dgm:pt>
    <dgm:pt modelId="{6E7C7BEE-A4BB-499E-83F2-9D58849A85BE}" type="sibTrans" cxnId="{4FAB15F7-E8F0-4456-B46F-D44091E69BF2}">
      <dgm:prSet/>
      <dgm:spPr/>
      <dgm:t>
        <a:bodyPr/>
        <a:lstStyle/>
        <a:p>
          <a:endParaRPr lang="en-US"/>
        </a:p>
      </dgm:t>
    </dgm:pt>
    <dgm:pt modelId="{6B4C10D2-269B-48A5-9E0B-65174C81A164}" type="parTrans" cxnId="{4FAB15F7-E8F0-4456-B46F-D44091E69BF2}">
      <dgm:prSet/>
      <dgm:spPr/>
      <dgm:t>
        <a:bodyPr/>
        <a:lstStyle/>
        <a:p>
          <a:endParaRPr lang="en-US"/>
        </a:p>
      </dgm:t>
    </dgm:pt>
    <dgm:pt modelId="{8FC14C6F-0FFC-43C1-B8CE-26E584CB8C10}" type="pres">
      <dgm:prSet presAssocID="{EBAE44B1-548C-43F4-ADB3-04581F7878F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4D0084F9-31FD-4A98-826B-A46BAA862618}" type="pres">
      <dgm:prSet presAssocID="{7347EAA1-38D8-4B51-8778-B55547E26571}" presName="composite" presStyleCnt="0"/>
      <dgm:spPr/>
    </dgm:pt>
    <dgm:pt modelId="{3465F35E-9EDF-44D6-9054-BF5D26040211}" type="pres">
      <dgm:prSet presAssocID="{7347EAA1-38D8-4B51-8778-B55547E26571}" presName="imagSh" presStyleLbl="bgImgPlace1" presStyleIdx="0" presStyleCnt="3" custScaleX="88382" custScaleY="62725" custLinFactNeighborY="3228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46FB3E5F-B584-4BDC-AA74-2BC6D34041AE}" type="pres">
      <dgm:prSet presAssocID="{7347EAA1-38D8-4B51-8778-B55547E26571}" presName="txNode" presStyleLbl="node1" presStyleIdx="0" presStyleCnt="3" custLinFactNeighborY="1032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64B926E-D3BC-4C39-B7C1-3AD78E603052}" type="pres">
      <dgm:prSet presAssocID="{B84E0BE6-7979-40A9-B1C1-0BE5CA1A990C}" presName="sibTrans" presStyleLbl="sibTrans2D1" presStyleIdx="0" presStyleCnt="2" custLinFactY="70801" custLinFactNeighborX="76095" custLinFactNeighborY="100000"/>
      <dgm:spPr/>
      <dgm:t>
        <a:bodyPr/>
        <a:lstStyle/>
        <a:p>
          <a:endParaRPr lang="fr-FR"/>
        </a:p>
      </dgm:t>
    </dgm:pt>
    <dgm:pt modelId="{7A7BEF6F-8C4E-4662-96FF-A9E987CB8962}" type="pres">
      <dgm:prSet presAssocID="{B84E0BE6-7979-40A9-B1C1-0BE5CA1A990C}" presName="connTx" presStyleLbl="sibTrans2D1" presStyleIdx="0" presStyleCnt="2"/>
      <dgm:spPr/>
      <dgm:t>
        <a:bodyPr/>
        <a:lstStyle/>
        <a:p>
          <a:endParaRPr lang="fr-FR"/>
        </a:p>
      </dgm:t>
    </dgm:pt>
    <dgm:pt modelId="{B4E11F10-554F-4F9C-95CC-E883C10E1A6D}" type="pres">
      <dgm:prSet presAssocID="{EB4384E3-3063-4D8F-A7CA-37C8AE37AF8C}" presName="composite" presStyleCnt="0"/>
      <dgm:spPr/>
    </dgm:pt>
    <dgm:pt modelId="{49527C64-4B05-45EF-A745-22FE53EB235C}" type="pres">
      <dgm:prSet presAssocID="{EB4384E3-3063-4D8F-A7CA-37C8AE37AF8C}" presName="imagSh" presStyleLbl="bgImgPlace1" presStyleIdx="1" presStyleCnt="3"/>
      <dgm:spPr>
        <a:blipFill>
          <a:blip xmlns:r="http://schemas.openxmlformats.org/officeDocument/2006/relationships"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78" b="90222" l="2667" r="89778">
                        <a14:foregroundMark x1="15111" y1="43556" x2="15111" y2="43556"/>
                        <a14:foregroundMark x1="36444" y1="35556" x2="36444" y2="35556"/>
                        <a14:foregroundMark x1="49333" y1="61778" x2="49333" y2="61778"/>
                        <a14:foregroundMark x1="76444" y1="68444" x2="76444" y2="68444"/>
                        <a14:foregroundMark x1="13778" y1="51556" x2="13778" y2="51556"/>
                        <a14:foregroundMark x1="13778" y1="61333" x2="13778" y2="61333"/>
                        <a14:foregroundMark x1="34667" y1="55556" x2="34667" y2="55556"/>
                        <a14:foregroundMark x1="43111" y1="48889" x2="43111" y2="48889"/>
                        <a14:foregroundMark x1="7556" y1="49333" x2="7556" y2="49333"/>
                        <a14:foregroundMark x1="7556" y1="64889" x2="7556" y2="64889"/>
                        <a14:foregroundMark x1="24889" y1="65333" x2="24889" y2="65333"/>
                        <a14:foregroundMark x1="23556" y1="57778" x2="23556" y2="57778"/>
                        <a14:foregroundMark x1="21333" y1="52444" x2="21333" y2="52444"/>
                        <a14:foregroundMark x1="25333" y1="45778" x2="25333" y2="45778"/>
                        <a14:foregroundMark x1="20000" y1="41778" x2="20000" y2="41778"/>
                        <a14:foregroundMark x1="33333" y1="47111" x2="33333" y2="47111"/>
                        <a14:foregroundMark x1="34222" y1="39111" x2="34222" y2="39111"/>
                        <a14:foregroundMark x1="31111" y1="35556" x2="31111" y2="35556"/>
                        <a14:foregroundMark x1="48444" y1="48000" x2="48444" y2="48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758312D0-6360-42D9-AE70-3F30381BF71A}" type="pres">
      <dgm:prSet presAssocID="{EB4384E3-3063-4D8F-A7CA-37C8AE37AF8C}" presName="tx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FB36C94-C5B6-41ED-AEDD-65316236AE53}" type="pres">
      <dgm:prSet presAssocID="{71D7188A-0DA1-40D4-8AE0-68CE8B6D3F23}" presName="sibTrans" presStyleLbl="sibTrans2D1" presStyleIdx="1" presStyleCnt="2" custLinFactY="79951" custLinFactNeighborX="83704" custLinFactNeighborY="100000"/>
      <dgm:spPr/>
      <dgm:t>
        <a:bodyPr/>
        <a:lstStyle/>
        <a:p>
          <a:endParaRPr lang="fr-FR"/>
        </a:p>
      </dgm:t>
    </dgm:pt>
    <dgm:pt modelId="{C09687CB-15E2-43AC-AA0B-ED324B1460E9}" type="pres">
      <dgm:prSet presAssocID="{71D7188A-0DA1-40D4-8AE0-68CE8B6D3F23}" presName="connTx" presStyleLbl="sibTrans2D1" presStyleIdx="1" presStyleCnt="2"/>
      <dgm:spPr/>
      <dgm:t>
        <a:bodyPr/>
        <a:lstStyle/>
        <a:p>
          <a:endParaRPr lang="fr-FR"/>
        </a:p>
      </dgm:t>
    </dgm:pt>
    <dgm:pt modelId="{F537DE4A-5BEB-4D0C-ADD6-C8B5C93292C6}" type="pres">
      <dgm:prSet presAssocID="{55190177-3EDD-401C-B8AF-87DD8F205BA1}" presName="composite" presStyleCnt="0"/>
      <dgm:spPr/>
    </dgm:pt>
    <dgm:pt modelId="{1FBCBCDC-D718-48C1-8ED6-A0EA418F15FC}" type="pres">
      <dgm:prSet presAssocID="{55190177-3EDD-401C-B8AF-87DD8F205BA1}" presName="imagSh" presStyleLbl="bgImgPlace1" presStyleIdx="2" presStyleCnt="3"/>
      <dgm:spPr>
        <a:blipFill>
          <a:blip xmlns:r="http://schemas.openxmlformats.org/officeDocument/2006/relationships"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2264" b="87736" l="10000" r="90000">
                        <a14:foregroundMark x1="25688" y1="31602" x2="25688" y2="31602"/>
                        <a14:foregroundMark x1="22477" y1="41558" x2="22477" y2="41558"/>
                        <a14:foregroundMark x1="25229" y1="50216" x2="25229" y2="50216"/>
                        <a14:foregroundMark x1="33945" y1="58442" x2="33945" y2="58442"/>
                        <a14:foregroundMark x1="27523" y1="61472" x2="27523" y2="61472"/>
                        <a14:foregroundMark x1="27064" y1="64935" x2="27064" y2="64935"/>
                        <a14:foregroundMark x1="26606" y1="52381" x2="26606" y2="52381"/>
                        <a14:foregroundMark x1="40367" y1="52381" x2="40367" y2="52381"/>
                        <a14:foregroundMark x1="40367" y1="64935" x2="40367" y2="64935"/>
                        <a14:foregroundMark x1="43119" y1="71429" x2="43119" y2="71429"/>
                        <a14:foregroundMark x1="35780" y1="71861" x2="35780" y2="71861"/>
                        <a14:foregroundMark x1="24312" y1="71429" x2="24312" y2="71429"/>
                        <a14:foregroundMark x1="52752" y1="58442" x2="52752" y2="58442"/>
                        <a14:foregroundMark x1="54587" y1="45455" x2="54587" y2="45455"/>
                        <a14:foregroundMark x1="55963" y1="52381" x2="55963" y2="52381"/>
                        <a14:foregroundMark x1="69725" y1="52381" x2="69725" y2="52381"/>
                        <a14:foregroundMark x1="65138" y1="52814" x2="65138" y2="52814"/>
                        <a14:foregroundMark x1="62844" y1="58442" x2="62844" y2="58442"/>
                        <a14:foregroundMark x1="55963" y1="64935" x2="55963" y2="64935"/>
                        <a14:foregroundMark x1="69725" y1="64935" x2="69725" y2="64935"/>
                        <a14:foregroundMark x1="65138" y1="74892" x2="65138" y2="74892"/>
                        <a14:foregroundMark x1="41284" y1="74892" x2="41284" y2="74892"/>
                        <a14:foregroundMark x1="28899" y1="38095" x2="28899" y2="38095"/>
                        <a14:foregroundMark x1="57798" y1="38528" x2="57798" y2="385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</dgm:spPr>
    </dgm:pt>
    <dgm:pt modelId="{5064A6B4-0802-4A65-84FF-4E156FA09CA5}" type="pres">
      <dgm:prSet presAssocID="{55190177-3EDD-401C-B8AF-87DD8F205BA1}" presName="tx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6BC2B087-EB8A-4386-8438-C960159C95EC}" type="presOf" srcId="{7347EAA1-38D8-4B51-8778-B55547E26571}" destId="{46FB3E5F-B584-4BDC-AA74-2BC6D34041AE}" srcOrd="0" destOrd="0" presId="urn:microsoft.com/office/officeart/2005/8/layout/hProcess10"/>
    <dgm:cxn modelId="{0386F74C-EDB2-49E9-B8C6-0B735D544F64}" type="presOf" srcId="{71D7188A-0DA1-40D4-8AE0-68CE8B6D3F23}" destId="{0FB36C94-C5B6-41ED-AEDD-65316236AE53}" srcOrd="0" destOrd="0" presId="urn:microsoft.com/office/officeart/2005/8/layout/hProcess10"/>
    <dgm:cxn modelId="{9E1FA23A-BDC0-47B9-87B2-26E55EDBE102}" srcId="{EBAE44B1-548C-43F4-ADB3-04581F7878F5}" destId="{7347EAA1-38D8-4B51-8778-B55547E26571}" srcOrd="0" destOrd="0" parTransId="{54C1B6CE-EDBF-4038-BEC0-ED5F51364C8F}" sibTransId="{B84E0BE6-7979-40A9-B1C1-0BE5CA1A990C}"/>
    <dgm:cxn modelId="{2B71E53F-B0F5-4D83-8F0E-8BB52E06C2B8}" type="presOf" srcId="{B84E0BE6-7979-40A9-B1C1-0BE5CA1A990C}" destId="{564B926E-D3BC-4C39-B7C1-3AD78E603052}" srcOrd="0" destOrd="0" presId="urn:microsoft.com/office/officeart/2005/8/layout/hProcess10"/>
    <dgm:cxn modelId="{4BD2C14B-A4EB-4BA3-88F0-8D1989B82396}" type="presOf" srcId="{71D7188A-0DA1-40D4-8AE0-68CE8B6D3F23}" destId="{C09687CB-15E2-43AC-AA0B-ED324B1460E9}" srcOrd="1" destOrd="0" presId="urn:microsoft.com/office/officeart/2005/8/layout/hProcess10"/>
    <dgm:cxn modelId="{524F9407-52D1-4389-9EE2-AA4154FD9816}" srcId="{EBAE44B1-548C-43F4-ADB3-04581F7878F5}" destId="{55190177-3EDD-401C-B8AF-87DD8F205BA1}" srcOrd="2" destOrd="0" parTransId="{A0E66EDC-C892-4CB5-8D55-C3899837DF07}" sibTransId="{1A3627DA-9134-4988-8C6C-C8AB34030773}"/>
    <dgm:cxn modelId="{67B532AD-1CDA-40E5-8C97-1837F287003E}" type="presOf" srcId="{B84E0BE6-7979-40A9-B1C1-0BE5CA1A990C}" destId="{7A7BEF6F-8C4E-4662-96FF-A9E987CB8962}" srcOrd="1" destOrd="0" presId="urn:microsoft.com/office/officeart/2005/8/layout/hProcess10"/>
    <dgm:cxn modelId="{1253664E-1466-4095-93D4-A5DA7B2A647A}" srcId="{7347EAA1-38D8-4B51-8778-B55547E26571}" destId="{9974FBF0-64E3-4072-90AF-64E6F46B9D64}" srcOrd="0" destOrd="0" parTransId="{93A36769-3616-4929-ACBF-FF5B9E57BEA0}" sibTransId="{F07CBE57-A1F3-4CB6-A6B7-83C861BB9C0B}"/>
    <dgm:cxn modelId="{6C0A10EA-B04D-4C6A-9FC5-6DB88B917068}" srcId="{EBAE44B1-548C-43F4-ADB3-04581F7878F5}" destId="{EB4384E3-3063-4D8F-A7CA-37C8AE37AF8C}" srcOrd="1" destOrd="0" parTransId="{5ABD3167-D732-447B-B31B-4A5EAF081BB8}" sibTransId="{71D7188A-0DA1-40D4-8AE0-68CE8B6D3F23}"/>
    <dgm:cxn modelId="{03C426A1-8347-4861-9F60-65A4BF38B503}" type="presOf" srcId="{EB4384E3-3063-4D8F-A7CA-37C8AE37AF8C}" destId="{758312D0-6360-42D9-AE70-3F30381BF71A}" srcOrd="0" destOrd="0" presId="urn:microsoft.com/office/officeart/2005/8/layout/hProcess10"/>
    <dgm:cxn modelId="{3D646DA3-E8C2-4753-9349-3B8547CC1C65}" type="presOf" srcId="{9974FBF0-64E3-4072-90AF-64E6F46B9D64}" destId="{46FB3E5F-B584-4BDC-AA74-2BC6D34041AE}" srcOrd="0" destOrd="1" presId="urn:microsoft.com/office/officeart/2005/8/layout/hProcess10"/>
    <dgm:cxn modelId="{2BA39513-69CF-4727-9FC1-710D521C2AC3}" type="presOf" srcId="{ABABDD0C-C042-4CE8-9CD4-7DF465024682}" destId="{758312D0-6360-42D9-AE70-3F30381BF71A}" srcOrd="0" destOrd="1" presId="urn:microsoft.com/office/officeart/2005/8/layout/hProcess10"/>
    <dgm:cxn modelId="{4AD969B4-475A-444D-86CC-F2F2E014E23F}" type="presOf" srcId="{55190177-3EDD-401C-B8AF-87DD8F205BA1}" destId="{5064A6B4-0802-4A65-84FF-4E156FA09CA5}" srcOrd="0" destOrd="0" presId="urn:microsoft.com/office/officeart/2005/8/layout/hProcess10"/>
    <dgm:cxn modelId="{6E472DCA-5216-4E23-9E5E-953DE338D326}" srcId="{EB4384E3-3063-4D8F-A7CA-37C8AE37AF8C}" destId="{ABABDD0C-C042-4CE8-9CD4-7DF465024682}" srcOrd="0" destOrd="0" parTransId="{D09F567D-E288-4081-BC47-B1A6B67461E4}" sibTransId="{76562996-065A-4D33-A102-E96851DD0717}"/>
    <dgm:cxn modelId="{A901848C-55CA-4F69-B86B-DE6522B2BB66}" type="presOf" srcId="{8F47A4DA-0475-4216-9097-9EFAF0B2DC42}" destId="{5064A6B4-0802-4A65-84FF-4E156FA09CA5}" srcOrd="0" destOrd="1" presId="urn:microsoft.com/office/officeart/2005/8/layout/hProcess10"/>
    <dgm:cxn modelId="{A89C3401-86EB-4D41-AD37-98D4E357A134}" type="presOf" srcId="{EBAE44B1-548C-43F4-ADB3-04581F7878F5}" destId="{8FC14C6F-0FFC-43C1-B8CE-26E584CB8C10}" srcOrd="0" destOrd="0" presId="urn:microsoft.com/office/officeart/2005/8/layout/hProcess10"/>
    <dgm:cxn modelId="{4FAB15F7-E8F0-4456-B46F-D44091E69BF2}" srcId="{55190177-3EDD-401C-B8AF-87DD8F205BA1}" destId="{8F47A4DA-0475-4216-9097-9EFAF0B2DC42}" srcOrd="0" destOrd="0" parTransId="{6B4C10D2-269B-48A5-9E0B-65174C81A164}" sibTransId="{6E7C7BEE-A4BB-499E-83F2-9D58849A85BE}"/>
    <dgm:cxn modelId="{35B935C1-02D0-494E-B175-8AEE1D20F514}" type="presParOf" srcId="{8FC14C6F-0FFC-43C1-B8CE-26E584CB8C10}" destId="{4D0084F9-31FD-4A98-826B-A46BAA862618}" srcOrd="0" destOrd="0" presId="urn:microsoft.com/office/officeart/2005/8/layout/hProcess10"/>
    <dgm:cxn modelId="{C3385BA2-5819-4EF6-862F-78A1B9C27580}" type="presParOf" srcId="{4D0084F9-31FD-4A98-826B-A46BAA862618}" destId="{3465F35E-9EDF-44D6-9054-BF5D26040211}" srcOrd="0" destOrd="0" presId="urn:microsoft.com/office/officeart/2005/8/layout/hProcess10"/>
    <dgm:cxn modelId="{C0CF0A40-E509-448A-AAF6-E43768F604A2}" type="presParOf" srcId="{4D0084F9-31FD-4A98-826B-A46BAA862618}" destId="{46FB3E5F-B584-4BDC-AA74-2BC6D34041AE}" srcOrd="1" destOrd="0" presId="urn:microsoft.com/office/officeart/2005/8/layout/hProcess10"/>
    <dgm:cxn modelId="{447A17B6-E3E2-4834-A289-D23851065747}" type="presParOf" srcId="{8FC14C6F-0FFC-43C1-B8CE-26E584CB8C10}" destId="{564B926E-D3BC-4C39-B7C1-3AD78E603052}" srcOrd="1" destOrd="0" presId="urn:microsoft.com/office/officeart/2005/8/layout/hProcess10"/>
    <dgm:cxn modelId="{EB18E462-3745-4826-90E8-AB5A9BB84D30}" type="presParOf" srcId="{564B926E-D3BC-4C39-B7C1-3AD78E603052}" destId="{7A7BEF6F-8C4E-4662-96FF-A9E987CB8962}" srcOrd="0" destOrd="0" presId="urn:microsoft.com/office/officeart/2005/8/layout/hProcess10"/>
    <dgm:cxn modelId="{CC87221A-E21C-440C-82C3-97672B7D5FC3}" type="presParOf" srcId="{8FC14C6F-0FFC-43C1-B8CE-26E584CB8C10}" destId="{B4E11F10-554F-4F9C-95CC-E883C10E1A6D}" srcOrd="2" destOrd="0" presId="urn:microsoft.com/office/officeart/2005/8/layout/hProcess10"/>
    <dgm:cxn modelId="{36A85FA2-9DFB-437A-A5BF-9F8BE15F38B8}" type="presParOf" srcId="{B4E11F10-554F-4F9C-95CC-E883C10E1A6D}" destId="{49527C64-4B05-45EF-A745-22FE53EB235C}" srcOrd="0" destOrd="0" presId="urn:microsoft.com/office/officeart/2005/8/layout/hProcess10"/>
    <dgm:cxn modelId="{A245D205-0888-476A-8820-89E505AB3E3D}" type="presParOf" srcId="{B4E11F10-554F-4F9C-95CC-E883C10E1A6D}" destId="{758312D0-6360-42D9-AE70-3F30381BF71A}" srcOrd="1" destOrd="0" presId="urn:microsoft.com/office/officeart/2005/8/layout/hProcess10"/>
    <dgm:cxn modelId="{87445DFB-292A-44BD-9118-28472A0AFDBF}" type="presParOf" srcId="{8FC14C6F-0FFC-43C1-B8CE-26E584CB8C10}" destId="{0FB36C94-C5B6-41ED-AEDD-65316236AE53}" srcOrd="3" destOrd="0" presId="urn:microsoft.com/office/officeart/2005/8/layout/hProcess10"/>
    <dgm:cxn modelId="{D319678D-2F8E-4BE5-B6DB-D34D932B8789}" type="presParOf" srcId="{0FB36C94-C5B6-41ED-AEDD-65316236AE53}" destId="{C09687CB-15E2-43AC-AA0B-ED324B1460E9}" srcOrd="0" destOrd="0" presId="urn:microsoft.com/office/officeart/2005/8/layout/hProcess10"/>
    <dgm:cxn modelId="{E9D05A4B-99D1-4D85-A2BA-58275E775515}" type="presParOf" srcId="{8FC14C6F-0FFC-43C1-B8CE-26E584CB8C10}" destId="{F537DE4A-5BEB-4D0C-ADD6-C8B5C93292C6}" srcOrd="4" destOrd="0" presId="urn:microsoft.com/office/officeart/2005/8/layout/hProcess10"/>
    <dgm:cxn modelId="{12927358-62EA-4994-B444-492C779101D9}" type="presParOf" srcId="{F537DE4A-5BEB-4D0C-ADD6-C8B5C93292C6}" destId="{1FBCBCDC-D718-48C1-8ED6-A0EA418F15FC}" srcOrd="0" destOrd="0" presId="urn:microsoft.com/office/officeart/2005/8/layout/hProcess10"/>
    <dgm:cxn modelId="{FED80E8D-7CBF-4814-9FBF-8354C6234DED}" type="presParOf" srcId="{F537DE4A-5BEB-4D0C-ADD6-C8B5C93292C6}" destId="{5064A6B4-0802-4A65-84FF-4E156FA09CA5}" srcOrd="1" destOrd="0" presId="urn:microsoft.com/office/officeart/2005/8/layout/hProcess10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BAE44B1-548C-43F4-ADB3-04581F7878F5}" type="doc">
      <dgm:prSet loTypeId="urn:microsoft.com/office/officeart/2005/8/layout/hProcess10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347EAA1-38D8-4B51-8778-B55547E26571}">
      <dgm:prSet phldrT="[Text]"/>
      <dgm:spPr>
        <a:solidFill>
          <a:srgbClr val="F6A965">
            <a:alpha val="40000"/>
          </a:srgbClr>
        </a:solidFill>
        <a:ln>
          <a:solidFill>
            <a:srgbClr val="F6A965"/>
          </a:solidFill>
        </a:ln>
      </dgm:spPr>
      <dgm:t>
        <a:bodyPr/>
        <a:lstStyle/>
        <a:p>
          <a:endParaRPr lang="en-US"/>
        </a:p>
      </dgm:t>
    </dgm:pt>
    <dgm:pt modelId="{54C1B6CE-EDBF-4038-BEC0-ED5F51364C8F}" type="parTrans" cxnId="{9E1FA23A-BDC0-47B9-87B2-26E55EDBE102}">
      <dgm:prSet/>
      <dgm:spPr/>
      <dgm:t>
        <a:bodyPr/>
        <a:lstStyle/>
        <a:p>
          <a:endParaRPr lang="en-US"/>
        </a:p>
      </dgm:t>
    </dgm:pt>
    <dgm:pt modelId="{B84E0BE6-7979-40A9-B1C1-0BE5CA1A990C}" type="sibTrans" cxnId="{9E1FA23A-BDC0-47B9-87B2-26E55EDBE102}">
      <dgm:prSet/>
      <dgm:spPr>
        <a:solidFill>
          <a:srgbClr val="6F362D"/>
        </a:solidFill>
      </dgm:spPr>
      <dgm:t>
        <a:bodyPr/>
        <a:lstStyle/>
        <a:p>
          <a:endParaRPr lang="en-US"/>
        </a:p>
      </dgm:t>
    </dgm:pt>
    <dgm:pt modelId="{9974FBF0-64E3-4072-90AF-64E6F46B9D64}">
      <dgm:prSet phldrT="[Text]"/>
      <dgm:spPr>
        <a:solidFill>
          <a:srgbClr val="F6A965">
            <a:alpha val="40000"/>
          </a:srgbClr>
        </a:solidFill>
        <a:ln>
          <a:solidFill>
            <a:srgbClr val="F6A965"/>
          </a:solidFill>
        </a:ln>
      </dgm:spPr>
      <dgm:t>
        <a:bodyPr/>
        <a:lstStyle/>
        <a:p>
          <a:r>
            <a:rPr lang="fr">
              <a:solidFill>
                <a:schemeClr val="tx1"/>
              </a:solidFill>
            </a:rPr>
            <a:t>Dépliage et ouverture des conteneurs</a:t>
          </a:r>
        </a:p>
      </dgm:t>
    </dgm:pt>
    <dgm:pt modelId="{93A36769-3616-4929-ACBF-FF5B9E57BEA0}" type="parTrans" cxnId="{1253664E-1466-4095-93D4-A5DA7B2A647A}">
      <dgm:prSet/>
      <dgm:spPr/>
      <dgm:t>
        <a:bodyPr/>
        <a:lstStyle/>
        <a:p>
          <a:endParaRPr lang="en-US"/>
        </a:p>
      </dgm:t>
    </dgm:pt>
    <dgm:pt modelId="{F07CBE57-A1F3-4CB6-A6B7-83C861BB9C0B}" type="sibTrans" cxnId="{1253664E-1466-4095-93D4-A5DA7B2A647A}">
      <dgm:prSet/>
      <dgm:spPr/>
      <dgm:t>
        <a:bodyPr/>
        <a:lstStyle/>
        <a:p>
          <a:endParaRPr lang="en-US"/>
        </a:p>
      </dgm:t>
    </dgm:pt>
    <dgm:pt modelId="{55190177-3EDD-401C-B8AF-87DD8F205BA1}">
      <dgm:prSet phldrT="[Text]"/>
      <dgm:spPr>
        <a:solidFill>
          <a:srgbClr val="D58D57">
            <a:alpha val="40000"/>
          </a:srgbClr>
        </a:solidFill>
        <a:ln>
          <a:solidFill>
            <a:srgbClr val="D58D57"/>
          </a:solidFill>
        </a:ln>
      </dgm:spPr>
      <dgm:t>
        <a:bodyPr/>
        <a:lstStyle/>
        <a:p>
          <a:endParaRPr lang="en-US"/>
        </a:p>
      </dgm:t>
    </dgm:pt>
    <dgm:pt modelId="{A0E66EDC-C892-4CB5-8D55-C3899837DF07}" type="parTrans" cxnId="{524F9407-52D1-4389-9EE2-AA4154FD9816}">
      <dgm:prSet/>
      <dgm:spPr/>
      <dgm:t>
        <a:bodyPr/>
        <a:lstStyle/>
        <a:p>
          <a:endParaRPr lang="en-US"/>
        </a:p>
      </dgm:t>
    </dgm:pt>
    <dgm:pt modelId="{1A3627DA-9134-4988-8C6C-C8AB34030773}" type="sibTrans" cxnId="{524F9407-52D1-4389-9EE2-AA4154FD9816}">
      <dgm:prSet/>
      <dgm:spPr>
        <a:solidFill>
          <a:srgbClr val="6F362D"/>
        </a:solidFill>
      </dgm:spPr>
      <dgm:t>
        <a:bodyPr/>
        <a:lstStyle/>
        <a:p>
          <a:endParaRPr lang="en-US"/>
        </a:p>
      </dgm:t>
    </dgm:pt>
    <dgm:pt modelId="{8F47A4DA-0475-4216-9097-9EFAF0B2DC42}">
      <dgm:prSet phldrT="[Text]"/>
      <dgm:spPr>
        <a:solidFill>
          <a:srgbClr val="D58D57">
            <a:alpha val="40000"/>
          </a:srgbClr>
        </a:solidFill>
        <a:ln>
          <a:solidFill>
            <a:srgbClr val="D58D57"/>
          </a:solidFill>
        </a:ln>
      </dgm:spPr>
      <dgm:t>
        <a:bodyPr/>
        <a:lstStyle/>
        <a:p>
          <a:r>
            <a:rPr lang="fr">
              <a:solidFill>
                <a:schemeClr val="tx1"/>
              </a:solidFill>
            </a:rPr>
            <a:t>Remplissage de conteneurs avec des rochers</a:t>
          </a:r>
        </a:p>
      </dgm:t>
    </dgm:pt>
    <dgm:pt modelId="{6B4C10D2-269B-48A5-9E0B-65174C81A164}" type="parTrans" cxnId="{4FAB15F7-E8F0-4456-B46F-D44091E69BF2}">
      <dgm:prSet/>
      <dgm:spPr/>
      <dgm:t>
        <a:bodyPr/>
        <a:lstStyle/>
        <a:p>
          <a:endParaRPr lang="en-US"/>
        </a:p>
      </dgm:t>
    </dgm:pt>
    <dgm:pt modelId="{6E7C7BEE-A4BB-499E-83F2-9D58849A85BE}" type="sibTrans" cxnId="{4FAB15F7-E8F0-4456-B46F-D44091E69BF2}">
      <dgm:prSet/>
      <dgm:spPr/>
      <dgm:t>
        <a:bodyPr/>
        <a:lstStyle/>
        <a:p>
          <a:endParaRPr lang="en-US"/>
        </a:p>
      </dgm:t>
    </dgm:pt>
    <dgm:pt modelId="{EB4384E3-3063-4D8F-A7CA-37C8AE37AF8C}">
      <dgm:prSet phldrT="[Text]"/>
      <dgm:spPr>
        <a:solidFill>
          <a:srgbClr val="B36C49">
            <a:alpha val="40000"/>
          </a:srgbClr>
        </a:solidFill>
        <a:ln>
          <a:solidFill>
            <a:srgbClr val="B36C49"/>
          </a:solidFill>
        </a:ln>
      </dgm:spPr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ABD3167-D732-447B-B31B-4A5EAF081BB8}" type="parTrans" cxnId="{6C0A10EA-B04D-4C6A-9FC5-6DB88B917068}">
      <dgm:prSet/>
      <dgm:spPr/>
      <dgm:t>
        <a:bodyPr/>
        <a:lstStyle/>
        <a:p>
          <a:endParaRPr lang="en-US"/>
        </a:p>
      </dgm:t>
    </dgm:pt>
    <dgm:pt modelId="{71D7188A-0DA1-40D4-8AE0-68CE8B6D3F23}" type="sibTrans" cxnId="{6C0A10EA-B04D-4C6A-9FC5-6DB88B917068}">
      <dgm:prSet/>
      <dgm:spPr>
        <a:solidFill>
          <a:srgbClr val="6F362D"/>
        </a:solidFill>
      </dgm:spPr>
      <dgm:t>
        <a:bodyPr/>
        <a:lstStyle/>
        <a:p>
          <a:endParaRPr lang="en-US"/>
        </a:p>
      </dgm:t>
    </dgm:pt>
    <dgm:pt modelId="{6B4FCA10-922D-4A77-B11C-7A176C782D3B}">
      <dgm:prSet/>
      <dgm:spPr>
        <a:solidFill>
          <a:srgbClr val="914F3B">
            <a:alpha val="40000"/>
          </a:srgbClr>
        </a:solidFill>
        <a:ln>
          <a:solidFill>
            <a:srgbClr val="914F3B"/>
          </a:solidFill>
        </a:ln>
      </dgm:spPr>
      <dgm:t>
        <a:bodyPr/>
        <a:lstStyle/>
        <a:p>
          <a:endParaRPr lang="en-US"/>
        </a:p>
      </dgm:t>
    </dgm:pt>
    <dgm:pt modelId="{B058155F-98F6-40E7-9DF1-3A282849E9A5}" type="parTrans" cxnId="{CD07AC1F-698B-481A-BDD5-096E120533E1}">
      <dgm:prSet/>
      <dgm:spPr/>
      <dgm:t>
        <a:bodyPr/>
        <a:lstStyle/>
        <a:p>
          <a:endParaRPr lang="en-US"/>
        </a:p>
      </dgm:t>
    </dgm:pt>
    <dgm:pt modelId="{7708581D-2C02-48BD-A273-132BFB5D7317}" type="sibTrans" cxnId="{CD07AC1F-698B-481A-BDD5-096E120533E1}">
      <dgm:prSet/>
      <dgm:spPr/>
      <dgm:t>
        <a:bodyPr/>
        <a:lstStyle/>
        <a:p>
          <a:endParaRPr lang="en-US"/>
        </a:p>
      </dgm:t>
    </dgm:pt>
    <dgm:pt modelId="{B991F47E-493D-4EC7-950E-E446574EE230}">
      <dgm:prSet/>
      <dgm:spPr/>
      <dgm:t>
        <a:bodyPr/>
        <a:lstStyle/>
        <a:p>
          <a:r>
            <a:rPr lang="fr">
              <a:solidFill>
                <a:schemeClr val="tx1"/>
              </a:solidFill>
            </a:rPr>
            <a:t>Empiler les conteneurs dans le bon ordre</a:t>
          </a:r>
        </a:p>
      </dgm:t>
    </dgm:pt>
    <dgm:pt modelId="{3E13D5FD-E877-4889-8770-031F4A885EF3}" type="parTrans" cxnId="{DAB85491-EFED-4C8A-A55D-FF7B84E9E641}">
      <dgm:prSet/>
      <dgm:spPr/>
      <dgm:t>
        <a:bodyPr/>
        <a:lstStyle/>
        <a:p>
          <a:endParaRPr lang="en-US"/>
        </a:p>
      </dgm:t>
    </dgm:pt>
    <dgm:pt modelId="{0FDA1677-5098-4730-A2DD-DACC735689FD}" type="sibTrans" cxnId="{DAB85491-EFED-4C8A-A55D-FF7B84E9E641}">
      <dgm:prSet/>
      <dgm:spPr/>
      <dgm:t>
        <a:bodyPr/>
        <a:lstStyle/>
        <a:p>
          <a:endParaRPr lang="en-US"/>
        </a:p>
      </dgm:t>
    </dgm:pt>
    <dgm:pt modelId="{ABABDD0C-C042-4CE8-9CD4-7DF465024682}">
      <dgm:prSet phldrT="[Text]"/>
      <dgm:spPr>
        <a:solidFill>
          <a:srgbClr val="B36C49">
            <a:alpha val="40000"/>
          </a:srgbClr>
        </a:solidFill>
        <a:ln>
          <a:solidFill>
            <a:srgbClr val="B36C49"/>
          </a:solidFill>
        </a:ln>
      </dgm:spPr>
      <dgm:t>
        <a:bodyPr/>
        <a:lstStyle/>
        <a:p>
          <a:r>
            <a:rPr lang="fr">
              <a:solidFill>
                <a:schemeClr val="tx1"/>
              </a:solidFill>
            </a:rPr>
            <a:t>Coudre les récipients remplis</a:t>
          </a:r>
        </a:p>
      </dgm:t>
    </dgm:pt>
    <dgm:pt modelId="{76562996-065A-4D33-A102-E96851DD0717}" type="sibTrans" cxnId="{6E472DCA-5216-4E23-9E5E-953DE338D326}">
      <dgm:prSet/>
      <dgm:spPr/>
      <dgm:t>
        <a:bodyPr/>
        <a:lstStyle/>
        <a:p>
          <a:endParaRPr lang="en-US"/>
        </a:p>
      </dgm:t>
    </dgm:pt>
    <dgm:pt modelId="{D09F567D-E288-4081-BC47-B1A6B67461E4}" type="parTrans" cxnId="{6E472DCA-5216-4E23-9E5E-953DE338D326}">
      <dgm:prSet/>
      <dgm:spPr/>
      <dgm:t>
        <a:bodyPr/>
        <a:lstStyle/>
        <a:p>
          <a:endParaRPr lang="en-US"/>
        </a:p>
      </dgm:t>
    </dgm:pt>
    <dgm:pt modelId="{8FC14C6F-0FFC-43C1-B8CE-26E584CB8C10}" type="pres">
      <dgm:prSet presAssocID="{EBAE44B1-548C-43F4-ADB3-04581F7878F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4D0084F9-31FD-4A98-826B-A46BAA862618}" type="pres">
      <dgm:prSet presAssocID="{7347EAA1-38D8-4B51-8778-B55547E26571}" presName="composite" presStyleCnt="0"/>
      <dgm:spPr/>
    </dgm:pt>
    <dgm:pt modelId="{3465F35E-9EDF-44D6-9054-BF5D26040211}" type="pres">
      <dgm:prSet presAssocID="{7347EAA1-38D8-4B51-8778-B55547E26571}" presName="imagSh" presStyleLbl="b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46FB3E5F-B584-4BDC-AA74-2BC6D34041AE}" type="pres">
      <dgm:prSet presAssocID="{7347EAA1-38D8-4B51-8778-B55547E26571}" presName="tx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64B926E-D3BC-4C39-B7C1-3AD78E603052}" type="pres">
      <dgm:prSet presAssocID="{B84E0BE6-7979-40A9-B1C1-0BE5CA1A990C}" presName="sibTrans" presStyleLbl="sibTrans2D1" presStyleIdx="0" presStyleCnt="3" custLinFactY="70801" custLinFactNeighborX="76095" custLinFactNeighborY="100000"/>
      <dgm:spPr/>
      <dgm:t>
        <a:bodyPr/>
        <a:lstStyle/>
        <a:p>
          <a:endParaRPr lang="fr-FR"/>
        </a:p>
      </dgm:t>
    </dgm:pt>
    <dgm:pt modelId="{7A7BEF6F-8C4E-4662-96FF-A9E987CB8962}" type="pres">
      <dgm:prSet presAssocID="{B84E0BE6-7979-40A9-B1C1-0BE5CA1A990C}" presName="connTx" presStyleLbl="sibTrans2D1" presStyleIdx="0" presStyleCnt="3"/>
      <dgm:spPr/>
      <dgm:t>
        <a:bodyPr/>
        <a:lstStyle/>
        <a:p>
          <a:endParaRPr lang="fr-FR"/>
        </a:p>
      </dgm:t>
    </dgm:pt>
    <dgm:pt modelId="{F537DE4A-5BEB-4D0C-ADD6-C8B5C93292C6}" type="pres">
      <dgm:prSet presAssocID="{55190177-3EDD-401C-B8AF-87DD8F205BA1}" presName="composite" presStyleCnt="0"/>
      <dgm:spPr/>
    </dgm:pt>
    <dgm:pt modelId="{1FBCBCDC-D718-48C1-8ED6-A0EA418F15FC}" type="pres">
      <dgm:prSet presAssocID="{55190177-3EDD-401C-B8AF-87DD8F205BA1}" presName="imagSh" presStyleLbl="bgImgPlac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5064A6B4-0802-4A65-84FF-4E156FA09CA5}" type="pres">
      <dgm:prSet presAssocID="{55190177-3EDD-401C-B8AF-87DD8F205BA1}" presName="tx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94FD4D7-4B2D-4C00-B552-C93DF45F0754}" type="pres">
      <dgm:prSet presAssocID="{1A3627DA-9134-4988-8C6C-C8AB34030773}" presName="sibTrans" presStyleLbl="sibTrans2D1" presStyleIdx="1" presStyleCnt="3" custLinFactY="70801" custLinFactNeighborX="85114" custLinFactNeighborY="100000"/>
      <dgm:spPr/>
      <dgm:t>
        <a:bodyPr/>
        <a:lstStyle/>
        <a:p>
          <a:endParaRPr lang="fr-FR"/>
        </a:p>
      </dgm:t>
    </dgm:pt>
    <dgm:pt modelId="{75411A18-A456-4ED2-AB83-CB58BBD6B51D}" type="pres">
      <dgm:prSet presAssocID="{1A3627DA-9134-4988-8C6C-C8AB34030773}" presName="connTx" presStyleLbl="sibTrans2D1" presStyleIdx="1" presStyleCnt="3"/>
      <dgm:spPr/>
      <dgm:t>
        <a:bodyPr/>
        <a:lstStyle/>
        <a:p>
          <a:endParaRPr lang="fr-FR"/>
        </a:p>
      </dgm:t>
    </dgm:pt>
    <dgm:pt modelId="{B4E11F10-554F-4F9C-95CC-E883C10E1A6D}" type="pres">
      <dgm:prSet presAssocID="{EB4384E3-3063-4D8F-A7CA-37C8AE37AF8C}" presName="composite" presStyleCnt="0"/>
      <dgm:spPr/>
    </dgm:pt>
    <dgm:pt modelId="{49527C64-4B05-45EF-A745-22FE53EB235C}" type="pres">
      <dgm:prSet presAssocID="{EB4384E3-3063-4D8F-A7CA-37C8AE37AF8C}" presName="imagSh" presStyleLbl="bgImgPlac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758312D0-6360-42D9-AE70-3F30381BF71A}" type="pres">
      <dgm:prSet presAssocID="{EB4384E3-3063-4D8F-A7CA-37C8AE37AF8C}" presName="tx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FB36C94-C5B6-41ED-AEDD-65316236AE53}" type="pres">
      <dgm:prSet presAssocID="{71D7188A-0DA1-40D4-8AE0-68CE8B6D3F23}" presName="sibTrans" presStyleLbl="sibTrans2D1" presStyleIdx="2" presStyleCnt="3" custLinFactY="79951" custLinFactNeighborX="83704" custLinFactNeighborY="100000"/>
      <dgm:spPr/>
      <dgm:t>
        <a:bodyPr/>
        <a:lstStyle/>
        <a:p>
          <a:endParaRPr lang="fr-FR"/>
        </a:p>
      </dgm:t>
    </dgm:pt>
    <dgm:pt modelId="{C09687CB-15E2-43AC-AA0B-ED324B1460E9}" type="pres">
      <dgm:prSet presAssocID="{71D7188A-0DA1-40D4-8AE0-68CE8B6D3F23}" presName="connTx" presStyleLbl="sibTrans2D1" presStyleIdx="2" presStyleCnt="3"/>
      <dgm:spPr/>
      <dgm:t>
        <a:bodyPr/>
        <a:lstStyle/>
        <a:p>
          <a:endParaRPr lang="fr-FR"/>
        </a:p>
      </dgm:t>
    </dgm:pt>
    <dgm:pt modelId="{0ECB65FE-178F-4F54-AF61-B30B2F63C656}" type="pres">
      <dgm:prSet presAssocID="{6B4FCA10-922D-4A77-B11C-7A176C782D3B}" presName="composite" presStyleCnt="0"/>
      <dgm:spPr/>
    </dgm:pt>
    <dgm:pt modelId="{F73A7B55-FFB6-4AFF-A977-D35397F90154}" type="pres">
      <dgm:prSet presAssocID="{6B4FCA10-922D-4A77-B11C-7A176C782D3B}" presName="imagSh" presStyleLbl="bgImgPlac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8F361A6D-A77E-45B7-8C99-4B61AF0557F6}" type="pres">
      <dgm:prSet presAssocID="{6B4FCA10-922D-4A77-B11C-7A176C782D3B}" presName="tx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36C0A84C-0C5D-4F3C-9862-B95BE3429935}" type="presOf" srcId="{6B4FCA10-922D-4A77-B11C-7A176C782D3B}" destId="{8F361A6D-A77E-45B7-8C99-4B61AF0557F6}" srcOrd="0" destOrd="0" presId="urn:microsoft.com/office/officeart/2005/8/layout/hProcess10"/>
    <dgm:cxn modelId="{524F9407-52D1-4389-9EE2-AA4154FD9816}" srcId="{EBAE44B1-548C-43F4-ADB3-04581F7878F5}" destId="{55190177-3EDD-401C-B8AF-87DD8F205BA1}" srcOrd="1" destOrd="0" parTransId="{A0E66EDC-C892-4CB5-8D55-C3899837DF07}" sibTransId="{1A3627DA-9134-4988-8C6C-C8AB34030773}"/>
    <dgm:cxn modelId="{F708353D-803D-41D9-A8E9-F8128E337B30}" type="presOf" srcId="{1A3627DA-9134-4988-8C6C-C8AB34030773}" destId="{75411A18-A456-4ED2-AB83-CB58BBD6B51D}" srcOrd="1" destOrd="0" presId="urn:microsoft.com/office/officeart/2005/8/layout/hProcess10"/>
    <dgm:cxn modelId="{63FC4537-9A82-4301-95E3-B3802C6C4D58}" type="presOf" srcId="{9974FBF0-64E3-4072-90AF-64E6F46B9D64}" destId="{46FB3E5F-B584-4BDC-AA74-2BC6D34041AE}" srcOrd="0" destOrd="1" presId="urn:microsoft.com/office/officeart/2005/8/layout/hProcess10"/>
    <dgm:cxn modelId="{1253664E-1466-4095-93D4-A5DA7B2A647A}" srcId="{7347EAA1-38D8-4B51-8778-B55547E26571}" destId="{9974FBF0-64E3-4072-90AF-64E6F46B9D64}" srcOrd="0" destOrd="0" parTransId="{93A36769-3616-4929-ACBF-FF5B9E57BEA0}" sibTransId="{F07CBE57-A1F3-4CB6-A6B7-83C861BB9C0B}"/>
    <dgm:cxn modelId="{816A939F-9D6D-47CE-8685-00C336A8F059}" type="presOf" srcId="{B84E0BE6-7979-40A9-B1C1-0BE5CA1A990C}" destId="{564B926E-D3BC-4C39-B7C1-3AD78E603052}" srcOrd="0" destOrd="0" presId="urn:microsoft.com/office/officeart/2005/8/layout/hProcess10"/>
    <dgm:cxn modelId="{5A936C07-F6FC-4F20-BB30-C0FC664BA311}" type="presOf" srcId="{8F47A4DA-0475-4216-9097-9EFAF0B2DC42}" destId="{5064A6B4-0802-4A65-84FF-4E156FA09CA5}" srcOrd="0" destOrd="1" presId="urn:microsoft.com/office/officeart/2005/8/layout/hProcess10"/>
    <dgm:cxn modelId="{49352544-B3E6-4A60-9D68-A466C8F824A8}" type="presOf" srcId="{EB4384E3-3063-4D8F-A7CA-37C8AE37AF8C}" destId="{758312D0-6360-42D9-AE70-3F30381BF71A}" srcOrd="0" destOrd="0" presId="urn:microsoft.com/office/officeart/2005/8/layout/hProcess10"/>
    <dgm:cxn modelId="{26BC6A07-A343-4BB6-842C-672FA32C8AAA}" type="presOf" srcId="{7347EAA1-38D8-4B51-8778-B55547E26571}" destId="{46FB3E5F-B584-4BDC-AA74-2BC6D34041AE}" srcOrd="0" destOrd="0" presId="urn:microsoft.com/office/officeart/2005/8/layout/hProcess10"/>
    <dgm:cxn modelId="{9E1FA23A-BDC0-47B9-87B2-26E55EDBE102}" srcId="{EBAE44B1-548C-43F4-ADB3-04581F7878F5}" destId="{7347EAA1-38D8-4B51-8778-B55547E26571}" srcOrd="0" destOrd="0" parTransId="{54C1B6CE-EDBF-4038-BEC0-ED5F51364C8F}" sibTransId="{B84E0BE6-7979-40A9-B1C1-0BE5CA1A990C}"/>
    <dgm:cxn modelId="{288CEEB9-0852-493B-9855-5311DD922B10}" type="presOf" srcId="{B84E0BE6-7979-40A9-B1C1-0BE5CA1A990C}" destId="{7A7BEF6F-8C4E-4662-96FF-A9E987CB8962}" srcOrd="1" destOrd="0" presId="urn:microsoft.com/office/officeart/2005/8/layout/hProcess10"/>
    <dgm:cxn modelId="{A89C3401-86EB-4D41-AD37-98D4E357A134}" type="presOf" srcId="{EBAE44B1-548C-43F4-ADB3-04581F7878F5}" destId="{8FC14C6F-0FFC-43C1-B8CE-26E584CB8C10}" srcOrd="0" destOrd="0" presId="urn:microsoft.com/office/officeart/2005/8/layout/hProcess10"/>
    <dgm:cxn modelId="{CD07AC1F-698B-481A-BDD5-096E120533E1}" srcId="{EBAE44B1-548C-43F4-ADB3-04581F7878F5}" destId="{6B4FCA10-922D-4A77-B11C-7A176C782D3B}" srcOrd="3" destOrd="0" parTransId="{B058155F-98F6-40E7-9DF1-3A282849E9A5}" sibTransId="{7708581D-2C02-48BD-A273-132BFB5D7317}"/>
    <dgm:cxn modelId="{1C837DA8-9811-4991-A8A8-315FED327E16}" type="presOf" srcId="{71D7188A-0DA1-40D4-8AE0-68CE8B6D3F23}" destId="{0FB36C94-C5B6-41ED-AEDD-65316236AE53}" srcOrd="0" destOrd="0" presId="urn:microsoft.com/office/officeart/2005/8/layout/hProcess10"/>
    <dgm:cxn modelId="{BC95F489-DC93-4A7E-A39E-B183D7357023}" type="presOf" srcId="{1A3627DA-9134-4988-8C6C-C8AB34030773}" destId="{394FD4D7-4B2D-4C00-B552-C93DF45F0754}" srcOrd="0" destOrd="0" presId="urn:microsoft.com/office/officeart/2005/8/layout/hProcess10"/>
    <dgm:cxn modelId="{74BC4C85-F981-40D1-89BE-CC612A72CCD2}" type="presOf" srcId="{55190177-3EDD-401C-B8AF-87DD8F205BA1}" destId="{5064A6B4-0802-4A65-84FF-4E156FA09CA5}" srcOrd="0" destOrd="0" presId="urn:microsoft.com/office/officeart/2005/8/layout/hProcess10"/>
    <dgm:cxn modelId="{31C812A0-D9E9-44B7-8726-59D4464869E9}" type="presOf" srcId="{B991F47E-493D-4EC7-950E-E446574EE230}" destId="{8F361A6D-A77E-45B7-8C99-4B61AF0557F6}" srcOrd="0" destOrd="1" presId="urn:microsoft.com/office/officeart/2005/8/layout/hProcess10"/>
    <dgm:cxn modelId="{6C0A10EA-B04D-4C6A-9FC5-6DB88B917068}" srcId="{EBAE44B1-548C-43F4-ADB3-04581F7878F5}" destId="{EB4384E3-3063-4D8F-A7CA-37C8AE37AF8C}" srcOrd="2" destOrd="0" parTransId="{5ABD3167-D732-447B-B31B-4A5EAF081BB8}" sibTransId="{71D7188A-0DA1-40D4-8AE0-68CE8B6D3F23}"/>
    <dgm:cxn modelId="{11224A73-C12A-4C8E-9B80-FEDA9C13576D}" type="presOf" srcId="{71D7188A-0DA1-40D4-8AE0-68CE8B6D3F23}" destId="{C09687CB-15E2-43AC-AA0B-ED324B1460E9}" srcOrd="1" destOrd="0" presId="urn:microsoft.com/office/officeart/2005/8/layout/hProcess10"/>
    <dgm:cxn modelId="{DAB85491-EFED-4C8A-A55D-FF7B84E9E641}" srcId="{6B4FCA10-922D-4A77-B11C-7A176C782D3B}" destId="{B991F47E-493D-4EC7-950E-E446574EE230}" srcOrd="0" destOrd="0" parTransId="{3E13D5FD-E877-4889-8770-031F4A885EF3}" sibTransId="{0FDA1677-5098-4730-A2DD-DACC735689FD}"/>
    <dgm:cxn modelId="{E2633F86-9704-48C9-A882-F092C1C6D7AF}" type="presOf" srcId="{ABABDD0C-C042-4CE8-9CD4-7DF465024682}" destId="{758312D0-6360-42D9-AE70-3F30381BF71A}" srcOrd="0" destOrd="1" presId="urn:microsoft.com/office/officeart/2005/8/layout/hProcess10"/>
    <dgm:cxn modelId="{6E472DCA-5216-4E23-9E5E-953DE338D326}" srcId="{EB4384E3-3063-4D8F-A7CA-37C8AE37AF8C}" destId="{ABABDD0C-C042-4CE8-9CD4-7DF465024682}" srcOrd="0" destOrd="0" parTransId="{D09F567D-E288-4081-BC47-B1A6B67461E4}" sibTransId="{76562996-065A-4D33-A102-E96851DD0717}"/>
    <dgm:cxn modelId="{4FAB15F7-E8F0-4456-B46F-D44091E69BF2}" srcId="{55190177-3EDD-401C-B8AF-87DD8F205BA1}" destId="{8F47A4DA-0475-4216-9097-9EFAF0B2DC42}" srcOrd="0" destOrd="0" parTransId="{6B4C10D2-269B-48A5-9E0B-65174C81A164}" sibTransId="{6E7C7BEE-A4BB-499E-83F2-9D58849A85BE}"/>
    <dgm:cxn modelId="{12DD69D4-8716-4751-B375-6A412AF575D0}" type="presParOf" srcId="{8FC14C6F-0FFC-43C1-B8CE-26E584CB8C10}" destId="{4D0084F9-31FD-4A98-826B-A46BAA862618}" srcOrd="0" destOrd="0" presId="urn:microsoft.com/office/officeart/2005/8/layout/hProcess10"/>
    <dgm:cxn modelId="{BEBFC361-7BA0-4CD8-80B7-4DCF2792C091}" type="presParOf" srcId="{4D0084F9-31FD-4A98-826B-A46BAA862618}" destId="{3465F35E-9EDF-44D6-9054-BF5D26040211}" srcOrd="0" destOrd="0" presId="urn:microsoft.com/office/officeart/2005/8/layout/hProcess10"/>
    <dgm:cxn modelId="{751765A9-7B98-493D-93B4-0F26789EA199}" type="presParOf" srcId="{4D0084F9-31FD-4A98-826B-A46BAA862618}" destId="{46FB3E5F-B584-4BDC-AA74-2BC6D34041AE}" srcOrd="1" destOrd="0" presId="urn:microsoft.com/office/officeart/2005/8/layout/hProcess10"/>
    <dgm:cxn modelId="{A15ABF02-8760-4D18-A58A-B1BD9288F4F2}" type="presParOf" srcId="{8FC14C6F-0FFC-43C1-B8CE-26E584CB8C10}" destId="{564B926E-D3BC-4C39-B7C1-3AD78E603052}" srcOrd="1" destOrd="0" presId="urn:microsoft.com/office/officeart/2005/8/layout/hProcess10"/>
    <dgm:cxn modelId="{CF5A8794-313A-4136-84FE-1556CEC423D4}" type="presParOf" srcId="{564B926E-D3BC-4C39-B7C1-3AD78E603052}" destId="{7A7BEF6F-8C4E-4662-96FF-A9E987CB8962}" srcOrd="0" destOrd="0" presId="urn:microsoft.com/office/officeart/2005/8/layout/hProcess10"/>
    <dgm:cxn modelId="{96D19749-422D-4594-97B5-7A8C72556706}" type="presParOf" srcId="{8FC14C6F-0FFC-43C1-B8CE-26E584CB8C10}" destId="{F537DE4A-5BEB-4D0C-ADD6-C8B5C93292C6}" srcOrd="2" destOrd="0" presId="urn:microsoft.com/office/officeart/2005/8/layout/hProcess10"/>
    <dgm:cxn modelId="{139B8428-40DF-4722-BA0F-D296D71C58C2}" type="presParOf" srcId="{F537DE4A-5BEB-4D0C-ADD6-C8B5C93292C6}" destId="{1FBCBCDC-D718-48C1-8ED6-A0EA418F15FC}" srcOrd="0" destOrd="0" presId="urn:microsoft.com/office/officeart/2005/8/layout/hProcess10"/>
    <dgm:cxn modelId="{A7D99329-0E9C-4FC6-9B88-4966568EFB5D}" type="presParOf" srcId="{F537DE4A-5BEB-4D0C-ADD6-C8B5C93292C6}" destId="{5064A6B4-0802-4A65-84FF-4E156FA09CA5}" srcOrd="1" destOrd="0" presId="urn:microsoft.com/office/officeart/2005/8/layout/hProcess10"/>
    <dgm:cxn modelId="{94628571-86CC-45C3-A660-76B9CDF689A6}" type="presParOf" srcId="{8FC14C6F-0FFC-43C1-B8CE-26E584CB8C10}" destId="{394FD4D7-4B2D-4C00-B552-C93DF45F0754}" srcOrd="3" destOrd="0" presId="urn:microsoft.com/office/officeart/2005/8/layout/hProcess10"/>
    <dgm:cxn modelId="{CC354AE6-A043-4AE5-B9E0-6570E0FF1B76}" type="presParOf" srcId="{394FD4D7-4B2D-4C00-B552-C93DF45F0754}" destId="{75411A18-A456-4ED2-AB83-CB58BBD6B51D}" srcOrd="0" destOrd="0" presId="urn:microsoft.com/office/officeart/2005/8/layout/hProcess10"/>
    <dgm:cxn modelId="{4B1FE777-4757-443E-9153-A5BB846C714D}" type="presParOf" srcId="{8FC14C6F-0FFC-43C1-B8CE-26E584CB8C10}" destId="{B4E11F10-554F-4F9C-95CC-E883C10E1A6D}" srcOrd="4" destOrd="0" presId="urn:microsoft.com/office/officeart/2005/8/layout/hProcess10"/>
    <dgm:cxn modelId="{3D3C6CB0-A896-49E7-99D1-98D12E0916C8}" type="presParOf" srcId="{B4E11F10-554F-4F9C-95CC-E883C10E1A6D}" destId="{49527C64-4B05-45EF-A745-22FE53EB235C}" srcOrd="0" destOrd="0" presId="urn:microsoft.com/office/officeart/2005/8/layout/hProcess10"/>
    <dgm:cxn modelId="{2BE6263E-B2B2-4BCE-958C-9E1F9B37F251}" type="presParOf" srcId="{B4E11F10-554F-4F9C-95CC-E883C10E1A6D}" destId="{758312D0-6360-42D9-AE70-3F30381BF71A}" srcOrd="1" destOrd="0" presId="urn:microsoft.com/office/officeart/2005/8/layout/hProcess10"/>
    <dgm:cxn modelId="{D954C52F-449B-4CA1-BBFF-6CC702300F06}" type="presParOf" srcId="{8FC14C6F-0FFC-43C1-B8CE-26E584CB8C10}" destId="{0FB36C94-C5B6-41ED-AEDD-65316236AE53}" srcOrd="5" destOrd="0" presId="urn:microsoft.com/office/officeart/2005/8/layout/hProcess10"/>
    <dgm:cxn modelId="{9B2FE419-D310-452F-BF4A-2BCC29C2845E}" type="presParOf" srcId="{0FB36C94-C5B6-41ED-AEDD-65316236AE53}" destId="{C09687CB-15E2-43AC-AA0B-ED324B1460E9}" srcOrd="0" destOrd="0" presId="urn:microsoft.com/office/officeart/2005/8/layout/hProcess10"/>
    <dgm:cxn modelId="{9DEE3376-07C1-4A2E-A0AD-B1DF3B737609}" type="presParOf" srcId="{8FC14C6F-0FFC-43C1-B8CE-26E584CB8C10}" destId="{0ECB65FE-178F-4F54-AF61-B30B2F63C656}" srcOrd="6" destOrd="0" presId="urn:microsoft.com/office/officeart/2005/8/layout/hProcess10"/>
    <dgm:cxn modelId="{66B7E988-FE6F-4B82-97EC-74B8CAB6BDE5}" type="presParOf" srcId="{0ECB65FE-178F-4F54-AF61-B30B2F63C656}" destId="{F73A7B55-FFB6-4AFF-A977-D35397F90154}" srcOrd="0" destOrd="0" presId="urn:microsoft.com/office/officeart/2005/8/layout/hProcess10"/>
    <dgm:cxn modelId="{DA53FBD8-AAB3-4902-A957-D837EB4CA1DF}" type="presParOf" srcId="{0ECB65FE-178F-4F54-AF61-B30B2F63C656}" destId="{8F361A6D-A77E-45B7-8C99-4B61AF0557F6}" srcOrd="1" destOrd="0" presId="urn:microsoft.com/office/officeart/2005/8/layout/hProcess10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BAE44B1-548C-43F4-ADB3-04581F7878F5}" type="doc">
      <dgm:prSet loTypeId="urn:microsoft.com/office/officeart/2005/8/layout/hProcess10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347EAA1-38D8-4B51-8778-B55547E26571}">
      <dgm:prSet phldrT="[Text]"/>
      <dgm:spPr>
        <a:solidFill>
          <a:srgbClr val="F6A965">
            <a:alpha val="40000"/>
          </a:srgbClr>
        </a:solidFill>
        <a:ln>
          <a:solidFill>
            <a:srgbClr val="F6A965"/>
          </a:solidFill>
        </a:ln>
      </dgm:spPr>
      <dgm:t>
        <a:bodyPr/>
        <a:lstStyle/>
        <a:p>
          <a:endParaRPr lang="en-US" sz="1800"/>
        </a:p>
      </dgm:t>
    </dgm:pt>
    <dgm:pt modelId="{54C1B6CE-EDBF-4038-BEC0-ED5F51364C8F}" type="parTrans" cxnId="{9E1FA23A-BDC0-47B9-87B2-26E55EDBE102}">
      <dgm:prSet/>
      <dgm:spPr/>
      <dgm:t>
        <a:bodyPr/>
        <a:lstStyle/>
        <a:p>
          <a:endParaRPr lang="en-US"/>
        </a:p>
      </dgm:t>
    </dgm:pt>
    <dgm:pt modelId="{B84E0BE6-7979-40A9-B1C1-0BE5CA1A990C}" type="sibTrans" cxnId="{9E1FA23A-BDC0-47B9-87B2-26E55EDBE102}">
      <dgm:prSet/>
      <dgm:spPr>
        <a:solidFill>
          <a:srgbClr val="6F362D"/>
        </a:solidFill>
      </dgm:spPr>
      <dgm:t>
        <a:bodyPr/>
        <a:lstStyle/>
        <a:p>
          <a:endParaRPr lang="en-US"/>
        </a:p>
      </dgm:t>
    </dgm:pt>
    <dgm:pt modelId="{55190177-3EDD-401C-B8AF-87DD8F205BA1}">
      <dgm:prSet phldrT="[Text]"/>
      <dgm:spPr>
        <a:solidFill>
          <a:srgbClr val="D58D57">
            <a:alpha val="40000"/>
          </a:srgbClr>
        </a:solidFill>
        <a:ln>
          <a:solidFill>
            <a:srgbClr val="D58D57"/>
          </a:solidFill>
        </a:ln>
      </dgm:spPr>
      <dgm:t>
        <a:bodyPr/>
        <a:lstStyle/>
        <a:p>
          <a:endParaRPr lang="en-US" sz="1800"/>
        </a:p>
      </dgm:t>
    </dgm:pt>
    <dgm:pt modelId="{A0E66EDC-C892-4CB5-8D55-C3899837DF07}" type="parTrans" cxnId="{524F9407-52D1-4389-9EE2-AA4154FD9816}">
      <dgm:prSet/>
      <dgm:spPr/>
      <dgm:t>
        <a:bodyPr/>
        <a:lstStyle/>
        <a:p>
          <a:endParaRPr lang="en-US"/>
        </a:p>
      </dgm:t>
    </dgm:pt>
    <dgm:pt modelId="{1A3627DA-9134-4988-8C6C-C8AB34030773}" type="sibTrans" cxnId="{524F9407-52D1-4389-9EE2-AA4154FD9816}">
      <dgm:prSet/>
      <dgm:spPr>
        <a:solidFill>
          <a:srgbClr val="6F362D"/>
        </a:solidFill>
      </dgm:spPr>
      <dgm:t>
        <a:bodyPr/>
        <a:lstStyle/>
        <a:p>
          <a:endParaRPr lang="en-US"/>
        </a:p>
      </dgm:t>
    </dgm:pt>
    <dgm:pt modelId="{8F47A4DA-0475-4216-9097-9EFAF0B2DC42}">
      <dgm:prSet phldrT="[Text]" custT="1"/>
      <dgm:spPr>
        <a:solidFill>
          <a:srgbClr val="D58D57">
            <a:alpha val="40000"/>
          </a:srgbClr>
        </a:solidFill>
        <a:ln>
          <a:solidFill>
            <a:srgbClr val="D58D57"/>
          </a:solidFill>
        </a:ln>
      </dgm:spPr>
      <dgm:t>
        <a:bodyPr/>
        <a:lstStyle/>
        <a:p>
          <a:r>
            <a:rPr lang="fr" sz="1800">
              <a:solidFill>
                <a:schemeClr val="tx1"/>
              </a:solidFill>
            </a:rPr>
            <a:t>Remplissage de sacs avec du sable</a:t>
          </a:r>
        </a:p>
      </dgm:t>
    </dgm:pt>
    <dgm:pt modelId="{6B4C10D2-269B-48A5-9E0B-65174C81A164}" type="parTrans" cxnId="{4FAB15F7-E8F0-4456-B46F-D44091E69BF2}">
      <dgm:prSet/>
      <dgm:spPr/>
      <dgm:t>
        <a:bodyPr/>
        <a:lstStyle/>
        <a:p>
          <a:endParaRPr lang="en-US"/>
        </a:p>
      </dgm:t>
    </dgm:pt>
    <dgm:pt modelId="{6E7C7BEE-A4BB-499E-83F2-9D58849A85BE}" type="sibTrans" cxnId="{4FAB15F7-E8F0-4456-B46F-D44091E69BF2}">
      <dgm:prSet/>
      <dgm:spPr/>
      <dgm:t>
        <a:bodyPr/>
        <a:lstStyle/>
        <a:p>
          <a:endParaRPr lang="en-US"/>
        </a:p>
      </dgm:t>
    </dgm:pt>
    <dgm:pt modelId="{EB4384E3-3063-4D8F-A7CA-37C8AE37AF8C}">
      <dgm:prSet phldrT="[Text]"/>
      <dgm:spPr>
        <a:solidFill>
          <a:srgbClr val="B36C49">
            <a:alpha val="40000"/>
          </a:srgbClr>
        </a:solidFill>
        <a:ln>
          <a:solidFill>
            <a:srgbClr val="B36C49"/>
          </a:solidFill>
        </a:ln>
      </dgm:spPr>
      <dgm:t>
        <a:bodyPr/>
        <a:lstStyle/>
        <a:p>
          <a:endParaRPr lang="en-US" sz="1800">
            <a:solidFill>
              <a:schemeClr val="tx1"/>
            </a:solidFill>
          </a:endParaRPr>
        </a:p>
      </dgm:t>
    </dgm:pt>
    <dgm:pt modelId="{5ABD3167-D732-447B-B31B-4A5EAF081BB8}" type="parTrans" cxnId="{6C0A10EA-B04D-4C6A-9FC5-6DB88B917068}">
      <dgm:prSet/>
      <dgm:spPr/>
      <dgm:t>
        <a:bodyPr/>
        <a:lstStyle/>
        <a:p>
          <a:endParaRPr lang="en-US"/>
        </a:p>
      </dgm:t>
    </dgm:pt>
    <dgm:pt modelId="{71D7188A-0DA1-40D4-8AE0-68CE8B6D3F23}" type="sibTrans" cxnId="{6C0A10EA-B04D-4C6A-9FC5-6DB88B917068}">
      <dgm:prSet/>
      <dgm:spPr>
        <a:solidFill>
          <a:srgbClr val="6F362D"/>
        </a:solidFill>
      </dgm:spPr>
      <dgm:t>
        <a:bodyPr/>
        <a:lstStyle/>
        <a:p>
          <a:endParaRPr lang="en-US"/>
        </a:p>
      </dgm:t>
    </dgm:pt>
    <dgm:pt modelId="{6B4FCA10-922D-4A77-B11C-7A176C782D3B}">
      <dgm:prSet/>
      <dgm:spPr>
        <a:solidFill>
          <a:srgbClr val="914F3B">
            <a:alpha val="40000"/>
          </a:srgbClr>
        </a:solidFill>
        <a:ln>
          <a:solidFill>
            <a:srgbClr val="914F3B"/>
          </a:solidFill>
        </a:ln>
      </dgm:spPr>
      <dgm:t>
        <a:bodyPr/>
        <a:lstStyle/>
        <a:p>
          <a:endParaRPr lang="en-US" sz="1800"/>
        </a:p>
      </dgm:t>
    </dgm:pt>
    <dgm:pt modelId="{B058155F-98F6-40E7-9DF1-3A282849E9A5}" type="parTrans" cxnId="{CD07AC1F-698B-481A-BDD5-096E120533E1}">
      <dgm:prSet/>
      <dgm:spPr/>
      <dgm:t>
        <a:bodyPr/>
        <a:lstStyle/>
        <a:p>
          <a:endParaRPr lang="en-US"/>
        </a:p>
      </dgm:t>
    </dgm:pt>
    <dgm:pt modelId="{7708581D-2C02-48BD-A273-132BFB5D7317}" type="sibTrans" cxnId="{CD07AC1F-698B-481A-BDD5-096E120533E1}">
      <dgm:prSet/>
      <dgm:spPr/>
      <dgm:t>
        <a:bodyPr/>
        <a:lstStyle/>
        <a:p>
          <a:endParaRPr lang="en-US"/>
        </a:p>
      </dgm:t>
    </dgm:pt>
    <dgm:pt modelId="{B991F47E-493D-4EC7-950E-E446574EE230}">
      <dgm:prSet custT="1"/>
      <dgm:spPr/>
      <dgm:t>
        <a:bodyPr/>
        <a:lstStyle/>
        <a:p>
          <a:r>
            <a:rPr lang="fr" sz="1800">
              <a:solidFill>
                <a:schemeClr val="tx1"/>
              </a:solidFill>
            </a:rPr>
            <a:t>Empiler les sacs de manière appropriée</a:t>
          </a:r>
        </a:p>
      </dgm:t>
    </dgm:pt>
    <dgm:pt modelId="{3E13D5FD-E877-4889-8770-031F4A885EF3}" type="parTrans" cxnId="{DAB85491-EFED-4C8A-A55D-FF7B84E9E641}">
      <dgm:prSet/>
      <dgm:spPr/>
      <dgm:t>
        <a:bodyPr/>
        <a:lstStyle/>
        <a:p>
          <a:endParaRPr lang="en-US"/>
        </a:p>
      </dgm:t>
    </dgm:pt>
    <dgm:pt modelId="{0FDA1677-5098-4730-A2DD-DACC735689FD}" type="sibTrans" cxnId="{DAB85491-EFED-4C8A-A55D-FF7B84E9E641}">
      <dgm:prSet/>
      <dgm:spPr/>
      <dgm:t>
        <a:bodyPr/>
        <a:lstStyle/>
        <a:p>
          <a:endParaRPr lang="en-US"/>
        </a:p>
      </dgm:t>
    </dgm:pt>
    <dgm:pt modelId="{00E919E3-5D1B-4A54-89B0-287AED6E6ADB}">
      <dgm:prSet phldrT="[Text]" custT="1"/>
      <dgm:spPr>
        <a:solidFill>
          <a:srgbClr val="D58D57">
            <a:alpha val="40000"/>
          </a:srgbClr>
        </a:solidFill>
        <a:ln>
          <a:solidFill>
            <a:srgbClr val="D58D57"/>
          </a:solidFill>
        </a:ln>
      </dgm:spPr>
      <dgm:t>
        <a:bodyPr/>
        <a:lstStyle/>
        <a:p>
          <a:endParaRPr lang="en-US" sz="1800">
            <a:solidFill>
              <a:schemeClr val="tx1"/>
            </a:solidFill>
          </a:endParaRPr>
        </a:p>
      </dgm:t>
    </dgm:pt>
    <dgm:pt modelId="{D8C358B3-E20D-420C-97A9-B456AB2E142D}" type="sibTrans" cxnId="{AFD1BAFC-2C56-4309-964E-FEFE740FFDE5}">
      <dgm:prSet/>
      <dgm:spPr/>
      <dgm:t>
        <a:bodyPr/>
        <a:lstStyle/>
        <a:p>
          <a:endParaRPr lang="en-US"/>
        </a:p>
      </dgm:t>
    </dgm:pt>
    <dgm:pt modelId="{8AAFA2B8-9F87-458C-B7F1-B3DF58BD355E}" type="parTrans" cxnId="{AFD1BAFC-2C56-4309-964E-FEFE740FFDE5}">
      <dgm:prSet/>
      <dgm:spPr/>
      <dgm:t>
        <a:bodyPr/>
        <a:lstStyle/>
        <a:p>
          <a:endParaRPr lang="en-US"/>
        </a:p>
      </dgm:t>
    </dgm:pt>
    <dgm:pt modelId="{ABABDD0C-C042-4CE8-9CD4-7DF465024682}">
      <dgm:prSet phldrT="[Text]" custT="1"/>
      <dgm:spPr>
        <a:solidFill>
          <a:srgbClr val="B36C49">
            <a:alpha val="40000"/>
          </a:srgbClr>
        </a:solidFill>
        <a:ln>
          <a:solidFill>
            <a:srgbClr val="B36C49"/>
          </a:solidFill>
        </a:ln>
      </dgm:spPr>
      <dgm:t>
        <a:bodyPr/>
        <a:lstStyle/>
        <a:p>
          <a:r>
            <a:rPr lang="fr" sz="1800">
              <a:solidFill>
                <a:schemeClr val="tx1"/>
              </a:solidFill>
            </a:rPr>
            <a:t>Coudre les sacs remplis</a:t>
          </a:r>
        </a:p>
      </dgm:t>
    </dgm:pt>
    <dgm:pt modelId="{76562996-065A-4D33-A102-E96851DD0717}" type="sibTrans" cxnId="{6E472DCA-5216-4E23-9E5E-953DE338D326}">
      <dgm:prSet/>
      <dgm:spPr/>
      <dgm:t>
        <a:bodyPr/>
        <a:lstStyle/>
        <a:p>
          <a:endParaRPr lang="en-US"/>
        </a:p>
      </dgm:t>
    </dgm:pt>
    <dgm:pt modelId="{D09F567D-E288-4081-BC47-B1A6B67461E4}" type="parTrans" cxnId="{6E472DCA-5216-4E23-9E5E-953DE338D326}">
      <dgm:prSet/>
      <dgm:spPr/>
      <dgm:t>
        <a:bodyPr/>
        <a:lstStyle/>
        <a:p>
          <a:endParaRPr lang="en-US"/>
        </a:p>
      </dgm:t>
    </dgm:pt>
    <dgm:pt modelId="{10315DE6-FFB6-4A3C-825C-2FC767DB9920}">
      <dgm:prSet phldrT="[Text]"/>
      <dgm:spPr>
        <a:solidFill>
          <a:srgbClr val="B36C49">
            <a:alpha val="40000"/>
          </a:srgbClr>
        </a:solidFill>
        <a:ln>
          <a:solidFill>
            <a:srgbClr val="B36C49"/>
          </a:solidFill>
        </a:ln>
      </dgm:spPr>
      <dgm:t>
        <a:bodyPr/>
        <a:lstStyle/>
        <a:p>
          <a:endParaRPr lang="en-US" sz="1400">
            <a:solidFill>
              <a:schemeClr val="tx1"/>
            </a:solidFill>
          </a:endParaRPr>
        </a:p>
      </dgm:t>
    </dgm:pt>
    <dgm:pt modelId="{7E72CB5F-CF48-4783-8BC6-19EB8DEF1F9E}" type="sibTrans" cxnId="{A464A3D9-9D2E-42E0-AC10-A419B9FFFB73}">
      <dgm:prSet/>
      <dgm:spPr/>
      <dgm:t>
        <a:bodyPr/>
        <a:lstStyle/>
        <a:p>
          <a:endParaRPr lang="en-US"/>
        </a:p>
      </dgm:t>
    </dgm:pt>
    <dgm:pt modelId="{D62BCDF2-3814-42B4-A334-E5C795676835}" type="parTrans" cxnId="{A464A3D9-9D2E-42E0-AC10-A419B9FFFB73}">
      <dgm:prSet/>
      <dgm:spPr/>
      <dgm:t>
        <a:bodyPr/>
        <a:lstStyle/>
        <a:p>
          <a:endParaRPr lang="en-US"/>
        </a:p>
      </dgm:t>
    </dgm:pt>
    <dgm:pt modelId="{9974FBF0-64E3-4072-90AF-64E6F46B9D64}">
      <dgm:prSet phldrT="[Text]" custT="1"/>
      <dgm:spPr>
        <a:solidFill>
          <a:srgbClr val="F6A965">
            <a:alpha val="40000"/>
          </a:srgbClr>
        </a:solidFill>
        <a:ln>
          <a:solidFill>
            <a:srgbClr val="F6A965"/>
          </a:solidFill>
        </a:ln>
      </dgm:spPr>
      <dgm:t>
        <a:bodyPr/>
        <a:lstStyle/>
        <a:p>
          <a:r>
            <a:rPr lang="fr" sz="1800">
              <a:solidFill>
                <a:schemeClr val="tx1"/>
              </a:solidFill>
            </a:rPr>
            <a:t>Dépliage et ouverture des sacs</a:t>
          </a:r>
        </a:p>
      </dgm:t>
    </dgm:pt>
    <dgm:pt modelId="{F07CBE57-A1F3-4CB6-A6B7-83C861BB9C0B}" type="sibTrans" cxnId="{1253664E-1466-4095-93D4-A5DA7B2A647A}">
      <dgm:prSet/>
      <dgm:spPr/>
      <dgm:t>
        <a:bodyPr/>
        <a:lstStyle/>
        <a:p>
          <a:endParaRPr lang="en-US"/>
        </a:p>
      </dgm:t>
    </dgm:pt>
    <dgm:pt modelId="{93A36769-3616-4929-ACBF-FF5B9E57BEA0}" type="parTrans" cxnId="{1253664E-1466-4095-93D4-A5DA7B2A647A}">
      <dgm:prSet/>
      <dgm:spPr/>
      <dgm:t>
        <a:bodyPr/>
        <a:lstStyle/>
        <a:p>
          <a:endParaRPr lang="en-US"/>
        </a:p>
      </dgm:t>
    </dgm:pt>
    <dgm:pt modelId="{B21AF77E-8EFA-4940-BFD5-328BD8A7A671}">
      <dgm:prSet phldrT="[Text]" custT="1"/>
      <dgm:spPr>
        <a:solidFill>
          <a:srgbClr val="F6A965">
            <a:alpha val="40000"/>
          </a:srgbClr>
        </a:solidFill>
        <a:ln>
          <a:solidFill>
            <a:srgbClr val="F6A965"/>
          </a:solidFill>
        </a:ln>
      </dgm:spPr>
      <dgm:t>
        <a:bodyPr/>
        <a:lstStyle/>
        <a:p>
          <a:endParaRPr lang="en-US" sz="1800">
            <a:solidFill>
              <a:schemeClr val="tx1"/>
            </a:solidFill>
          </a:endParaRPr>
        </a:p>
      </dgm:t>
    </dgm:pt>
    <dgm:pt modelId="{AAEB66FC-FB16-451F-8BD1-40D420D244F8}" type="parTrans" cxnId="{BAE57011-7899-486C-8C63-13B9AE4F115B}">
      <dgm:prSet/>
      <dgm:spPr/>
    </dgm:pt>
    <dgm:pt modelId="{3C6F9531-88E3-486E-9D38-667E22DF9558}" type="sibTrans" cxnId="{BAE57011-7899-486C-8C63-13B9AE4F115B}">
      <dgm:prSet/>
      <dgm:spPr/>
    </dgm:pt>
    <dgm:pt modelId="{8FC14C6F-0FFC-43C1-B8CE-26E584CB8C10}" type="pres">
      <dgm:prSet presAssocID="{EBAE44B1-548C-43F4-ADB3-04581F7878F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4D0084F9-31FD-4A98-826B-A46BAA862618}" type="pres">
      <dgm:prSet presAssocID="{7347EAA1-38D8-4B51-8778-B55547E26571}" presName="composite" presStyleCnt="0"/>
      <dgm:spPr/>
    </dgm:pt>
    <dgm:pt modelId="{3465F35E-9EDF-44D6-9054-BF5D26040211}" type="pres">
      <dgm:prSet presAssocID="{7347EAA1-38D8-4B51-8778-B55547E26571}" presName="imagSh" presStyleLbl="b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46FB3E5F-B584-4BDC-AA74-2BC6D34041AE}" type="pres">
      <dgm:prSet presAssocID="{7347EAA1-38D8-4B51-8778-B55547E26571}" presName="tx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64B926E-D3BC-4C39-B7C1-3AD78E603052}" type="pres">
      <dgm:prSet presAssocID="{B84E0BE6-7979-40A9-B1C1-0BE5CA1A990C}" presName="sibTrans" presStyleLbl="sibTrans2D1" presStyleIdx="0" presStyleCnt="3" custLinFactY="70801" custLinFactNeighborX="76095" custLinFactNeighborY="100000"/>
      <dgm:spPr/>
      <dgm:t>
        <a:bodyPr/>
        <a:lstStyle/>
        <a:p>
          <a:endParaRPr lang="fr-FR"/>
        </a:p>
      </dgm:t>
    </dgm:pt>
    <dgm:pt modelId="{7A7BEF6F-8C4E-4662-96FF-A9E987CB8962}" type="pres">
      <dgm:prSet presAssocID="{B84E0BE6-7979-40A9-B1C1-0BE5CA1A990C}" presName="connTx" presStyleLbl="sibTrans2D1" presStyleIdx="0" presStyleCnt="3"/>
      <dgm:spPr/>
      <dgm:t>
        <a:bodyPr/>
        <a:lstStyle/>
        <a:p>
          <a:endParaRPr lang="fr-FR"/>
        </a:p>
      </dgm:t>
    </dgm:pt>
    <dgm:pt modelId="{F537DE4A-5BEB-4D0C-ADD6-C8B5C93292C6}" type="pres">
      <dgm:prSet presAssocID="{55190177-3EDD-401C-B8AF-87DD8F205BA1}" presName="composite" presStyleCnt="0"/>
      <dgm:spPr/>
    </dgm:pt>
    <dgm:pt modelId="{1FBCBCDC-D718-48C1-8ED6-A0EA418F15FC}" type="pres">
      <dgm:prSet presAssocID="{55190177-3EDD-401C-B8AF-87DD8F205BA1}" presName="imagSh" presStyleLbl="bgImgPlac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5064A6B4-0802-4A65-84FF-4E156FA09CA5}" type="pres">
      <dgm:prSet presAssocID="{55190177-3EDD-401C-B8AF-87DD8F205BA1}" presName="tx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94FD4D7-4B2D-4C00-B552-C93DF45F0754}" type="pres">
      <dgm:prSet presAssocID="{1A3627DA-9134-4988-8C6C-C8AB34030773}" presName="sibTrans" presStyleLbl="sibTrans2D1" presStyleIdx="1" presStyleCnt="3" custLinFactY="70801" custLinFactNeighborX="85114" custLinFactNeighborY="100000"/>
      <dgm:spPr/>
      <dgm:t>
        <a:bodyPr/>
        <a:lstStyle/>
        <a:p>
          <a:endParaRPr lang="fr-FR"/>
        </a:p>
      </dgm:t>
    </dgm:pt>
    <dgm:pt modelId="{75411A18-A456-4ED2-AB83-CB58BBD6B51D}" type="pres">
      <dgm:prSet presAssocID="{1A3627DA-9134-4988-8C6C-C8AB34030773}" presName="connTx" presStyleLbl="sibTrans2D1" presStyleIdx="1" presStyleCnt="3"/>
      <dgm:spPr/>
      <dgm:t>
        <a:bodyPr/>
        <a:lstStyle/>
        <a:p>
          <a:endParaRPr lang="fr-FR"/>
        </a:p>
      </dgm:t>
    </dgm:pt>
    <dgm:pt modelId="{B4E11F10-554F-4F9C-95CC-E883C10E1A6D}" type="pres">
      <dgm:prSet presAssocID="{EB4384E3-3063-4D8F-A7CA-37C8AE37AF8C}" presName="composite" presStyleCnt="0"/>
      <dgm:spPr/>
    </dgm:pt>
    <dgm:pt modelId="{49527C64-4B05-45EF-A745-22FE53EB235C}" type="pres">
      <dgm:prSet presAssocID="{EB4384E3-3063-4D8F-A7CA-37C8AE37AF8C}" presName="imagSh" presStyleLbl="bgImgPlac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758312D0-6360-42D9-AE70-3F30381BF71A}" type="pres">
      <dgm:prSet presAssocID="{EB4384E3-3063-4D8F-A7CA-37C8AE37AF8C}" presName="tx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FB36C94-C5B6-41ED-AEDD-65316236AE53}" type="pres">
      <dgm:prSet presAssocID="{71D7188A-0DA1-40D4-8AE0-68CE8B6D3F23}" presName="sibTrans" presStyleLbl="sibTrans2D1" presStyleIdx="2" presStyleCnt="3" custLinFactY="79951" custLinFactNeighborX="83704" custLinFactNeighborY="100000"/>
      <dgm:spPr/>
      <dgm:t>
        <a:bodyPr/>
        <a:lstStyle/>
        <a:p>
          <a:endParaRPr lang="fr-FR"/>
        </a:p>
      </dgm:t>
    </dgm:pt>
    <dgm:pt modelId="{C09687CB-15E2-43AC-AA0B-ED324B1460E9}" type="pres">
      <dgm:prSet presAssocID="{71D7188A-0DA1-40D4-8AE0-68CE8B6D3F23}" presName="connTx" presStyleLbl="sibTrans2D1" presStyleIdx="2" presStyleCnt="3"/>
      <dgm:spPr/>
      <dgm:t>
        <a:bodyPr/>
        <a:lstStyle/>
        <a:p>
          <a:endParaRPr lang="fr-FR"/>
        </a:p>
      </dgm:t>
    </dgm:pt>
    <dgm:pt modelId="{0ECB65FE-178F-4F54-AF61-B30B2F63C656}" type="pres">
      <dgm:prSet presAssocID="{6B4FCA10-922D-4A77-B11C-7A176C782D3B}" presName="composite" presStyleCnt="0"/>
      <dgm:spPr/>
    </dgm:pt>
    <dgm:pt modelId="{F73A7B55-FFB6-4AFF-A977-D35397F90154}" type="pres">
      <dgm:prSet presAssocID="{6B4FCA10-922D-4A77-B11C-7A176C782D3B}" presName="imagSh" presStyleLbl="bgImgPlac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8F361A6D-A77E-45B7-8C99-4B61AF0557F6}" type="pres">
      <dgm:prSet presAssocID="{6B4FCA10-922D-4A77-B11C-7A176C782D3B}" presName="tx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36C0A84C-0C5D-4F3C-9862-B95BE3429935}" type="presOf" srcId="{6B4FCA10-922D-4A77-B11C-7A176C782D3B}" destId="{8F361A6D-A77E-45B7-8C99-4B61AF0557F6}" srcOrd="0" destOrd="0" presId="urn:microsoft.com/office/officeart/2005/8/layout/hProcess10"/>
    <dgm:cxn modelId="{524F9407-52D1-4389-9EE2-AA4154FD9816}" srcId="{EBAE44B1-548C-43F4-ADB3-04581F7878F5}" destId="{55190177-3EDD-401C-B8AF-87DD8F205BA1}" srcOrd="1" destOrd="0" parTransId="{A0E66EDC-C892-4CB5-8D55-C3899837DF07}" sibTransId="{1A3627DA-9134-4988-8C6C-C8AB34030773}"/>
    <dgm:cxn modelId="{F708353D-803D-41D9-A8E9-F8128E337B30}" type="presOf" srcId="{1A3627DA-9134-4988-8C6C-C8AB34030773}" destId="{75411A18-A456-4ED2-AB83-CB58BBD6B51D}" srcOrd="1" destOrd="0" presId="urn:microsoft.com/office/officeart/2005/8/layout/hProcess10"/>
    <dgm:cxn modelId="{63FC4537-9A82-4301-95E3-B3802C6C4D58}" type="presOf" srcId="{9974FBF0-64E3-4072-90AF-64E6F46B9D64}" destId="{46FB3E5F-B584-4BDC-AA74-2BC6D34041AE}" srcOrd="0" destOrd="2" presId="urn:microsoft.com/office/officeart/2005/8/layout/hProcess10"/>
    <dgm:cxn modelId="{1253664E-1466-4095-93D4-A5DA7B2A647A}" srcId="{7347EAA1-38D8-4B51-8778-B55547E26571}" destId="{9974FBF0-64E3-4072-90AF-64E6F46B9D64}" srcOrd="1" destOrd="0" parTransId="{93A36769-3616-4929-ACBF-FF5B9E57BEA0}" sibTransId="{F07CBE57-A1F3-4CB6-A6B7-83C861BB9C0B}"/>
    <dgm:cxn modelId="{816A939F-9D6D-47CE-8685-00C336A8F059}" type="presOf" srcId="{B84E0BE6-7979-40A9-B1C1-0BE5CA1A990C}" destId="{564B926E-D3BC-4C39-B7C1-3AD78E603052}" srcOrd="0" destOrd="0" presId="urn:microsoft.com/office/officeart/2005/8/layout/hProcess10"/>
    <dgm:cxn modelId="{5A936C07-F6FC-4F20-BB30-C0FC664BA311}" type="presOf" srcId="{8F47A4DA-0475-4216-9097-9EFAF0B2DC42}" destId="{5064A6B4-0802-4A65-84FF-4E156FA09CA5}" srcOrd="0" destOrd="2" presId="urn:microsoft.com/office/officeart/2005/8/layout/hProcess10"/>
    <dgm:cxn modelId="{49352544-B3E6-4A60-9D68-A466C8F824A8}" type="presOf" srcId="{EB4384E3-3063-4D8F-A7CA-37C8AE37AF8C}" destId="{758312D0-6360-42D9-AE70-3F30381BF71A}" srcOrd="0" destOrd="0" presId="urn:microsoft.com/office/officeart/2005/8/layout/hProcess10"/>
    <dgm:cxn modelId="{26BC6A07-A343-4BB6-842C-672FA32C8AAA}" type="presOf" srcId="{7347EAA1-38D8-4B51-8778-B55547E26571}" destId="{46FB3E5F-B584-4BDC-AA74-2BC6D34041AE}" srcOrd="0" destOrd="0" presId="urn:microsoft.com/office/officeart/2005/8/layout/hProcess10"/>
    <dgm:cxn modelId="{9E1FA23A-BDC0-47B9-87B2-26E55EDBE102}" srcId="{EBAE44B1-548C-43F4-ADB3-04581F7878F5}" destId="{7347EAA1-38D8-4B51-8778-B55547E26571}" srcOrd="0" destOrd="0" parTransId="{54C1B6CE-EDBF-4038-BEC0-ED5F51364C8F}" sibTransId="{B84E0BE6-7979-40A9-B1C1-0BE5CA1A990C}"/>
    <dgm:cxn modelId="{9DE25284-0DC1-41D8-B616-E097517B2673}" type="presOf" srcId="{00E919E3-5D1B-4A54-89B0-287AED6E6ADB}" destId="{5064A6B4-0802-4A65-84FF-4E156FA09CA5}" srcOrd="0" destOrd="1" presId="urn:microsoft.com/office/officeart/2005/8/layout/hProcess10"/>
    <dgm:cxn modelId="{288CEEB9-0852-493B-9855-5311DD922B10}" type="presOf" srcId="{B84E0BE6-7979-40A9-B1C1-0BE5CA1A990C}" destId="{7A7BEF6F-8C4E-4662-96FF-A9E987CB8962}" srcOrd="1" destOrd="0" presId="urn:microsoft.com/office/officeart/2005/8/layout/hProcess10"/>
    <dgm:cxn modelId="{A89C3401-86EB-4D41-AD37-98D4E357A134}" type="presOf" srcId="{EBAE44B1-548C-43F4-ADB3-04581F7878F5}" destId="{8FC14C6F-0FFC-43C1-B8CE-26E584CB8C10}" srcOrd="0" destOrd="0" presId="urn:microsoft.com/office/officeart/2005/8/layout/hProcess10"/>
    <dgm:cxn modelId="{CD07AC1F-698B-481A-BDD5-096E120533E1}" srcId="{EBAE44B1-548C-43F4-ADB3-04581F7878F5}" destId="{6B4FCA10-922D-4A77-B11C-7A176C782D3B}" srcOrd="3" destOrd="0" parTransId="{B058155F-98F6-40E7-9DF1-3A282849E9A5}" sibTransId="{7708581D-2C02-48BD-A273-132BFB5D7317}"/>
    <dgm:cxn modelId="{775B0826-DDE6-4A61-BE02-1B0F37758108}" type="presOf" srcId="{10315DE6-FFB6-4A3C-825C-2FC767DB9920}" destId="{758312D0-6360-42D9-AE70-3F30381BF71A}" srcOrd="0" destOrd="1" presId="urn:microsoft.com/office/officeart/2005/8/layout/hProcess10"/>
    <dgm:cxn modelId="{1C837DA8-9811-4991-A8A8-315FED327E16}" type="presOf" srcId="{71D7188A-0DA1-40D4-8AE0-68CE8B6D3F23}" destId="{0FB36C94-C5B6-41ED-AEDD-65316236AE53}" srcOrd="0" destOrd="0" presId="urn:microsoft.com/office/officeart/2005/8/layout/hProcess10"/>
    <dgm:cxn modelId="{BC95F489-DC93-4A7E-A39E-B183D7357023}" type="presOf" srcId="{1A3627DA-9134-4988-8C6C-C8AB34030773}" destId="{394FD4D7-4B2D-4C00-B552-C93DF45F0754}" srcOrd="0" destOrd="0" presId="urn:microsoft.com/office/officeart/2005/8/layout/hProcess10"/>
    <dgm:cxn modelId="{74BC4C85-F981-40D1-89BE-CC612A72CCD2}" type="presOf" srcId="{55190177-3EDD-401C-B8AF-87DD8F205BA1}" destId="{5064A6B4-0802-4A65-84FF-4E156FA09CA5}" srcOrd="0" destOrd="0" presId="urn:microsoft.com/office/officeart/2005/8/layout/hProcess10"/>
    <dgm:cxn modelId="{31C812A0-D9E9-44B7-8726-59D4464869E9}" type="presOf" srcId="{B991F47E-493D-4EC7-950E-E446574EE230}" destId="{8F361A6D-A77E-45B7-8C99-4B61AF0557F6}" srcOrd="0" destOrd="1" presId="urn:microsoft.com/office/officeart/2005/8/layout/hProcess10"/>
    <dgm:cxn modelId="{6C0A10EA-B04D-4C6A-9FC5-6DB88B917068}" srcId="{EBAE44B1-548C-43F4-ADB3-04581F7878F5}" destId="{EB4384E3-3063-4D8F-A7CA-37C8AE37AF8C}" srcOrd="2" destOrd="0" parTransId="{5ABD3167-D732-447B-B31B-4A5EAF081BB8}" sibTransId="{71D7188A-0DA1-40D4-8AE0-68CE8B6D3F23}"/>
    <dgm:cxn modelId="{BAE57011-7899-486C-8C63-13B9AE4F115B}" srcId="{7347EAA1-38D8-4B51-8778-B55547E26571}" destId="{B21AF77E-8EFA-4940-BFD5-328BD8A7A671}" srcOrd="0" destOrd="0" parTransId="{AAEB66FC-FB16-451F-8BD1-40D420D244F8}" sibTransId="{3C6F9531-88E3-486E-9D38-667E22DF9558}"/>
    <dgm:cxn modelId="{11224A73-C12A-4C8E-9B80-FEDA9C13576D}" type="presOf" srcId="{71D7188A-0DA1-40D4-8AE0-68CE8B6D3F23}" destId="{C09687CB-15E2-43AC-AA0B-ED324B1460E9}" srcOrd="1" destOrd="0" presId="urn:microsoft.com/office/officeart/2005/8/layout/hProcess10"/>
    <dgm:cxn modelId="{DAB85491-EFED-4C8A-A55D-FF7B84E9E641}" srcId="{6B4FCA10-922D-4A77-B11C-7A176C782D3B}" destId="{B991F47E-493D-4EC7-950E-E446574EE230}" srcOrd="0" destOrd="0" parTransId="{3E13D5FD-E877-4889-8770-031F4A885EF3}" sibTransId="{0FDA1677-5098-4730-A2DD-DACC735689FD}"/>
    <dgm:cxn modelId="{5DB14149-3838-4484-8279-D7C5FB6D22F7}" type="presOf" srcId="{B21AF77E-8EFA-4940-BFD5-328BD8A7A671}" destId="{46FB3E5F-B584-4BDC-AA74-2BC6D34041AE}" srcOrd="0" destOrd="1" presId="urn:microsoft.com/office/officeart/2005/8/layout/hProcess10"/>
    <dgm:cxn modelId="{E2633F86-9704-48C9-A882-F092C1C6D7AF}" type="presOf" srcId="{ABABDD0C-C042-4CE8-9CD4-7DF465024682}" destId="{758312D0-6360-42D9-AE70-3F30381BF71A}" srcOrd="0" destOrd="2" presId="urn:microsoft.com/office/officeart/2005/8/layout/hProcess10"/>
    <dgm:cxn modelId="{6E472DCA-5216-4E23-9E5E-953DE338D326}" srcId="{EB4384E3-3063-4D8F-A7CA-37C8AE37AF8C}" destId="{ABABDD0C-C042-4CE8-9CD4-7DF465024682}" srcOrd="1" destOrd="0" parTransId="{D09F567D-E288-4081-BC47-B1A6B67461E4}" sibTransId="{76562996-065A-4D33-A102-E96851DD0717}"/>
    <dgm:cxn modelId="{4FAB15F7-E8F0-4456-B46F-D44091E69BF2}" srcId="{55190177-3EDD-401C-B8AF-87DD8F205BA1}" destId="{8F47A4DA-0475-4216-9097-9EFAF0B2DC42}" srcOrd="1" destOrd="0" parTransId="{6B4C10D2-269B-48A5-9E0B-65174C81A164}" sibTransId="{6E7C7BEE-A4BB-499E-83F2-9D58849A85BE}"/>
    <dgm:cxn modelId="{A464A3D9-9D2E-42E0-AC10-A419B9FFFB73}" srcId="{EB4384E3-3063-4D8F-A7CA-37C8AE37AF8C}" destId="{10315DE6-FFB6-4A3C-825C-2FC767DB9920}" srcOrd="0" destOrd="0" parTransId="{D62BCDF2-3814-42B4-A334-E5C795676835}" sibTransId="{7E72CB5F-CF48-4783-8BC6-19EB8DEF1F9E}"/>
    <dgm:cxn modelId="{AFD1BAFC-2C56-4309-964E-FEFE740FFDE5}" srcId="{55190177-3EDD-401C-B8AF-87DD8F205BA1}" destId="{00E919E3-5D1B-4A54-89B0-287AED6E6ADB}" srcOrd="0" destOrd="0" parTransId="{8AAFA2B8-9F87-458C-B7F1-B3DF58BD355E}" sibTransId="{D8C358B3-E20D-420C-97A9-B456AB2E142D}"/>
    <dgm:cxn modelId="{12DD69D4-8716-4751-B375-6A412AF575D0}" type="presParOf" srcId="{8FC14C6F-0FFC-43C1-B8CE-26E584CB8C10}" destId="{4D0084F9-31FD-4A98-826B-A46BAA862618}" srcOrd="0" destOrd="0" presId="urn:microsoft.com/office/officeart/2005/8/layout/hProcess10"/>
    <dgm:cxn modelId="{BEBFC361-7BA0-4CD8-80B7-4DCF2792C091}" type="presParOf" srcId="{4D0084F9-31FD-4A98-826B-A46BAA862618}" destId="{3465F35E-9EDF-44D6-9054-BF5D26040211}" srcOrd="0" destOrd="0" presId="urn:microsoft.com/office/officeart/2005/8/layout/hProcess10"/>
    <dgm:cxn modelId="{751765A9-7B98-493D-93B4-0F26789EA199}" type="presParOf" srcId="{4D0084F9-31FD-4A98-826B-A46BAA862618}" destId="{46FB3E5F-B584-4BDC-AA74-2BC6D34041AE}" srcOrd="1" destOrd="0" presId="urn:microsoft.com/office/officeart/2005/8/layout/hProcess10"/>
    <dgm:cxn modelId="{A15ABF02-8760-4D18-A58A-B1BD9288F4F2}" type="presParOf" srcId="{8FC14C6F-0FFC-43C1-B8CE-26E584CB8C10}" destId="{564B926E-D3BC-4C39-B7C1-3AD78E603052}" srcOrd="1" destOrd="0" presId="urn:microsoft.com/office/officeart/2005/8/layout/hProcess10"/>
    <dgm:cxn modelId="{CF5A8794-313A-4136-84FE-1556CEC423D4}" type="presParOf" srcId="{564B926E-D3BC-4C39-B7C1-3AD78E603052}" destId="{7A7BEF6F-8C4E-4662-96FF-A9E987CB8962}" srcOrd="0" destOrd="0" presId="urn:microsoft.com/office/officeart/2005/8/layout/hProcess10"/>
    <dgm:cxn modelId="{96D19749-422D-4594-97B5-7A8C72556706}" type="presParOf" srcId="{8FC14C6F-0FFC-43C1-B8CE-26E584CB8C10}" destId="{F537DE4A-5BEB-4D0C-ADD6-C8B5C93292C6}" srcOrd="2" destOrd="0" presId="urn:microsoft.com/office/officeart/2005/8/layout/hProcess10"/>
    <dgm:cxn modelId="{139B8428-40DF-4722-BA0F-D296D71C58C2}" type="presParOf" srcId="{F537DE4A-5BEB-4D0C-ADD6-C8B5C93292C6}" destId="{1FBCBCDC-D718-48C1-8ED6-A0EA418F15FC}" srcOrd="0" destOrd="0" presId="urn:microsoft.com/office/officeart/2005/8/layout/hProcess10"/>
    <dgm:cxn modelId="{A7D99329-0E9C-4FC6-9B88-4966568EFB5D}" type="presParOf" srcId="{F537DE4A-5BEB-4D0C-ADD6-C8B5C93292C6}" destId="{5064A6B4-0802-4A65-84FF-4E156FA09CA5}" srcOrd="1" destOrd="0" presId="urn:microsoft.com/office/officeart/2005/8/layout/hProcess10"/>
    <dgm:cxn modelId="{94628571-86CC-45C3-A660-76B9CDF689A6}" type="presParOf" srcId="{8FC14C6F-0FFC-43C1-B8CE-26E584CB8C10}" destId="{394FD4D7-4B2D-4C00-B552-C93DF45F0754}" srcOrd="3" destOrd="0" presId="urn:microsoft.com/office/officeart/2005/8/layout/hProcess10"/>
    <dgm:cxn modelId="{CC354AE6-A043-4AE5-B9E0-6570E0FF1B76}" type="presParOf" srcId="{394FD4D7-4B2D-4C00-B552-C93DF45F0754}" destId="{75411A18-A456-4ED2-AB83-CB58BBD6B51D}" srcOrd="0" destOrd="0" presId="urn:microsoft.com/office/officeart/2005/8/layout/hProcess10"/>
    <dgm:cxn modelId="{4B1FE777-4757-443E-9153-A5BB846C714D}" type="presParOf" srcId="{8FC14C6F-0FFC-43C1-B8CE-26E584CB8C10}" destId="{B4E11F10-554F-4F9C-95CC-E883C10E1A6D}" srcOrd="4" destOrd="0" presId="urn:microsoft.com/office/officeart/2005/8/layout/hProcess10"/>
    <dgm:cxn modelId="{3D3C6CB0-A896-49E7-99D1-98D12E0916C8}" type="presParOf" srcId="{B4E11F10-554F-4F9C-95CC-E883C10E1A6D}" destId="{49527C64-4B05-45EF-A745-22FE53EB235C}" srcOrd="0" destOrd="0" presId="urn:microsoft.com/office/officeart/2005/8/layout/hProcess10"/>
    <dgm:cxn modelId="{2BE6263E-B2B2-4BCE-958C-9E1F9B37F251}" type="presParOf" srcId="{B4E11F10-554F-4F9C-95CC-E883C10E1A6D}" destId="{758312D0-6360-42D9-AE70-3F30381BF71A}" srcOrd="1" destOrd="0" presId="urn:microsoft.com/office/officeart/2005/8/layout/hProcess10"/>
    <dgm:cxn modelId="{D954C52F-449B-4CA1-BBFF-6CC702300F06}" type="presParOf" srcId="{8FC14C6F-0FFC-43C1-B8CE-26E584CB8C10}" destId="{0FB36C94-C5B6-41ED-AEDD-65316236AE53}" srcOrd="5" destOrd="0" presId="urn:microsoft.com/office/officeart/2005/8/layout/hProcess10"/>
    <dgm:cxn modelId="{9B2FE419-D310-452F-BF4A-2BCC29C2845E}" type="presParOf" srcId="{0FB36C94-C5B6-41ED-AEDD-65316236AE53}" destId="{C09687CB-15E2-43AC-AA0B-ED324B1460E9}" srcOrd="0" destOrd="0" presId="urn:microsoft.com/office/officeart/2005/8/layout/hProcess10"/>
    <dgm:cxn modelId="{9DEE3376-07C1-4A2E-A0AD-B1DF3B737609}" type="presParOf" srcId="{8FC14C6F-0FFC-43C1-B8CE-26E584CB8C10}" destId="{0ECB65FE-178F-4F54-AF61-B30B2F63C656}" srcOrd="6" destOrd="0" presId="urn:microsoft.com/office/officeart/2005/8/layout/hProcess10"/>
    <dgm:cxn modelId="{66B7E988-FE6F-4B82-97EC-74B8CAB6BDE5}" type="presParOf" srcId="{0ECB65FE-178F-4F54-AF61-B30B2F63C656}" destId="{F73A7B55-FFB6-4AFF-A977-D35397F90154}" srcOrd="0" destOrd="0" presId="urn:microsoft.com/office/officeart/2005/8/layout/hProcess10"/>
    <dgm:cxn modelId="{DA53FBD8-AAB3-4902-A957-D837EB4CA1DF}" type="presParOf" srcId="{0ECB65FE-178F-4F54-AF61-B30B2F63C656}" destId="{8F361A6D-A77E-45B7-8C99-4B61AF0557F6}" srcOrd="1" destOrd="0" presId="urn:microsoft.com/office/officeart/2005/8/layout/hProcess10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BAE44B1-548C-43F4-ADB3-04581F7878F5}" type="doc">
      <dgm:prSet loTypeId="urn:microsoft.com/office/officeart/2005/8/layout/hProcess10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347EAA1-38D8-4B51-8778-B55547E26571}">
      <dgm:prSet phldrT="[Text]"/>
      <dgm:spPr>
        <a:solidFill>
          <a:srgbClr val="F6A965">
            <a:alpha val="40000"/>
          </a:srgbClr>
        </a:solidFill>
        <a:ln>
          <a:solidFill>
            <a:srgbClr val="F6A965"/>
          </a:solidFill>
        </a:ln>
      </dgm:spPr>
      <dgm:t>
        <a:bodyPr/>
        <a:lstStyle/>
        <a:p>
          <a:endParaRPr lang="en-US" sz="2300"/>
        </a:p>
      </dgm:t>
    </dgm:pt>
    <dgm:pt modelId="{54C1B6CE-EDBF-4038-BEC0-ED5F51364C8F}" type="parTrans" cxnId="{9E1FA23A-BDC0-47B9-87B2-26E55EDBE102}">
      <dgm:prSet/>
      <dgm:spPr/>
      <dgm:t>
        <a:bodyPr/>
        <a:lstStyle/>
        <a:p>
          <a:endParaRPr lang="en-US"/>
        </a:p>
      </dgm:t>
    </dgm:pt>
    <dgm:pt modelId="{B84E0BE6-7979-40A9-B1C1-0BE5CA1A990C}" type="sibTrans" cxnId="{9E1FA23A-BDC0-47B9-87B2-26E55EDBE102}">
      <dgm:prSet/>
      <dgm:spPr>
        <a:solidFill>
          <a:srgbClr val="6F362D"/>
        </a:solidFill>
      </dgm:spPr>
      <dgm:t>
        <a:bodyPr/>
        <a:lstStyle/>
        <a:p>
          <a:endParaRPr lang="en-US"/>
        </a:p>
      </dgm:t>
    </dgm:pt>
    <dgm:pt modelId="{55190177-3EDD-401C-B8AF-87DD8F205BA1}">
      <dgm:prSet phldrT="[Text]"/>
      <dgm:spPr>
        <a:solidFill>
          <a:srgbClr val="D58D57">
            <a:alpha val="40000"/>
          </a:srgbClr>
        </a:solidFill>
        <a:ln>
          <a:solidFill>
            <a:srgbClr val="D58D57"/>
          </a:solidFill>
        </a:ln>
      </dgm:spPr>
      <dgm:t>
        <a:bodyPr/>
        <a:lstStyle/>
        <a:p>
          <a:endParaRPr lang="en-US" sz="2300"/>
        </a:p>
      </dgm:t>
    </dgm:pt>
    <dgm:pt modelId="{A0E66EDC-C892-4CB5-8D55-C3899837DF07}" type="parTrans" cxnId="{524F9407-52D1-4389-9EE2-AA4154FD9816}">
      <dgm:prSet/>
      <dgm:spPr/>
      <dgm:t>
        <a:bodyPr/>
        <a:lstStyle/>
        <a:p>
          <a:endParaRPr lang="en-US"/>
        </a:p>
      </dgm:t>
    </dgm:pt>
    <dgm:pt modelId="{1A3627DA-9134-4988-8C6C-C8AB34030773}" type="sibTrans" cxnId="{524F9407-52D1-4389-9EE2-AA4154FD9816}">
      <dgm:prSet/>
      <dgm:spPr>
        <a:solidFill>
          <a:srgbClr val="6F362D"/>
        </a:solidFill>
      </dgm:spPr>
      <dgm:t>
        <a:bodyPr/>
        <a:lstStyle/>
        <a:p>
          <a:endParaRPr lang="en-US"/>
        </a:p>
      </dgm:t>
    </dgm:pt>
    <dgm:pt modelId="{8F47A4DA-0475-4216-9097-9EFAF0B2DC42}">
      <dgm:prSet phldrT="[Text]" custT="1"/>
      <dgm:spPr>
        <a:solidFill>
          <a:srgbClr val="D58D57">
            <a:alpha val="40000"/>
          </a:srgbClr>
        </a:solidFill>
        <a:ln>
          <a:solidFill>
            <a:srgbClr val="D58D57"/>
          </a:solidFill>
        </a:ln>
      </dgm:spPr>
      <dgm:t>
        <a:bodyPr/>
        <a:lstStyle/>
        <a:p>
          <a:r>
            <a:rPr lang="fr" sz="2000">
              <a:solidFill>
                <a:schemeClr val="tx1"/>
              </a:solidFill>
            </a:rPr>
            <a:t>Remplissage de gabions avec des rochers</a:t>
          </a:r>
        </a:p>
      </dgm:t>
    </dgm:pt>
    <dgm:pt modelId="{6B4C10D2-269B-48A5-9E0B-65174C81A164}" type="parTrans" cxnId="{4FAB15F7-E8F0-4456-B46F-D44091E69BF2}">
      <dgm:prSet/>
      <dgm:spPr/>
      <dgm:t>
        <a:bodyPr/>
        <a:lstStyle/>
        <a:p>
          <a:endParaRPr lang="en-US"/>
        </a:p>
      </dgm:t>
    </dgm:pt>
    <dgm:pt modelId="{6E7C7BEE-A4BB-499E-83F2-9D58849A85BE}" type="sibTrans" cxnId="{4FAB15F7-E8F0-4456-B46F-D44091E69BF2}">
      <dgm:prSet/>
      <dgm:spPr/>
      <dgm:t>
        <a:bodyPr/>
        <a:lstStyle/>
        <a:p>
          <a:endParaRPr lang="en-US"/>
        </a:p>
      </dgm:t>
    </dgm:pt>
    <dgm:pt modelId="{EB4384E3-3063-4D8F-A7CA-37C8AE37AF8C}">
      <dgm:prSet phldrT="[Text]"/>
      <dgm:spPr>
        <a:solidFill>
          <a:srgbClr val="B36C49">
            <a:alpha val="40000"/>
          </a:srgbClr>
        </a:solidFill>
        <a:ln>
          <a:solidFill>
            <a:srgbClr val="B36C49"/>
          </a:solidFill>
        </a:ln>
      </dgm:spPr>
      <dgm:t>
        <a:bodyPr/>
        <a:lstStyle/>
        <a:p>
          <a:endParaRPr lang="en-US" sz="2300">
            <a:solidFill>
              <a:schemeClr val="tx1"/>
            </a:solidFill>
          </a:endParaRPr>
        </a:p>
      </dgm:t>
    </dgm:pt>
    <dgm:pt modelId="{5ABD3167-D732-447B-B31B-4A5EAF081BB8}" type="parTrans" cxnId="{6C0A10EA-B04D-4C6A-9FC5-6DB88B917068}">
      <dgm:prSet/>
      <dgm:spPr/>
      <dgm:t>
        <a:bodyPr/>
        <a:lstStyle/>
        <a:p>
          <a:endParaRPr lang="en-US"/>
        </a:p>
      </dgm:t>
    </dgm:pt>
    <dgm:pt modelId="{71D7188A-0DA1-40D4-8AE0-68CE8B6D3F23}" type="sibTrans" cxnId="{6C0A10EA-B04D-4C6A-9FC5-6DB88B917068}">
      <dgm:prSet/>
      <dgm:spPr>
        <a:solidFill>
          <a:srgbClr val="6F362D"/>
        </a:solidFill>
      </dgm:spPr>
      <dgm:t>
        <a:bodyPr/>
        <a:lstStyle/>
        <a:p>
          <a:endParaRPr lang="en-US"/>
        </a:p>
      </dgm:t>
    </dgm:pt>
    <dgm:pt modelId="{6B4FCA10-922D-4A77-B11C-7A176C782D3B}">
      <dgm:prSet/>
      <dgm:spPr>
        <a:solidFill>
          <a:srgbClr val="914F3B">
            <a:alpha val="40000"/>
          </a:srgbClr>
        </a:solidFill>
        <a:ln>
          <a:solidFill>
            <a:srgbClr val="914F3B"/>
          </a:solidFill>
        </a:ln>
      </dgm:spPr>
      <dgm:t>
        <a:bodyPr/>
        <a:lstStyle/>
        <a:p>
          <a:endParaRPr lang="en-US" sz="2300"/>
        </a:p>
      </dgm:t>
    </dgm:pt>
    <dgm:pt modelId="{B058155F-98F6-40E7-9DF1-3A282849E9A5}" type="parTrans" cxnId="{CD07AC1F-698B-481A-BDD5-096E120533E1}">
      <dgm:prSet/>
      <dgm:spPr/>
      <dgm:t>
        <a:bodyPr/>
        <a:lstStyle/>
        <a:p>
          <a:endParaRPr lang="en-US"/>
        </a:p>
      </dgm:t>
    </dgm:pt>
    <dgm:pt modelId="{7708581D-2C02-48BD-A273-132BFB5D7317}" type="sibTrans" cxnId="{CD07AC1F-698B-481A-BDD5-096E120533E1}">
      <dgm:prSet/>
      <dgm:spPr/>
      <dgm:t>
        <a:bodyPr/>
        <a:lstStyle/>
        <a:p>
          <a:endParaRPr lang="en-US"/>
        </a:p>
      </dgm:t>
    </dgm:pt>
    <dgm:pt modelId="{B991F47E-493D-4EC7-950E-E446574EE230}">
      <dgm:prSet custT="1"/>
      <dgm:spPr/>
      <dgm:t>
        <a:bodyPr/>
        <a:lstStyle/>
        <a:p>
          <a:r>
            <a:rPr lang="fr" sz="2000">
              <a:solidFill>
                <a:schemeClr val="tx1"/>
              </a:solidFill>
            </a:rPr>
            <a:t>Empiler les gabions dans le bon agencement</a:t>
          </a:r>
        </a:p>
      </dgm:t>
    </dgm:pt>
    <dgm:pt modelId="{3E13D5FD-E877-4889-8770-031F4A885EF3}" type="parTrans" cxnId="{DAB85491-EFED-4C8A-A55D-FF7B84E9E641}">
      <dgm:prSet/>
      <dgm:spPr/>
      <dgm:t>
        <a:bodyPr/>
        <a:lstStyle/>
        <a:p>
          <a:endParaRPr lang="en-US"/>
        </a:p>
      </dgm:t>
    </dgm:pt>
    <dgm:pt modelId="{0FDA1677-5098-4730-A2DD-DACC735689FD}" type="sibTrans" cxnId="{DAB85491-EFED-4C8A-A55D-FF7B84E9E641}">
      <dgm:prSet/>
      <dgm:spPr/>
      <dgm:t>
        <a:bodyPr/>
        <a:lstStyle/>
        <a:p>
          <a:endParaRPr lang="en-US"/>
        </a:p>
      </dgm:t>
    </dgm:pt>
    <dgm:pt modelId="{ABABDD0C-C042-4CE8-9CD4-7DF465024682}">
      <dgm:prSet phldrT="[Text]" custT="1"/>
      <dgm:spPr>
        <a:solidFill>
          <a:srgbClr val="B36C49">
            <a:alpha val="40000"/>
          </a:srgbClr>
        </a:solidFill>
        <a:ln>
          <a:solidFill>
            <a:srgbClr val="B36C49"/>
          </a:solidFill>
        </a:ln>
      </dgm:spPr>
      <dgm:t>
        <a:bodyPr/>
        <a:lstStyle/>
        <a:p>
          <a:r>
            <a:rPr lang="fr" sz="2000">
              <a:solidFill>
                <a:schemeClr val="tx1"/>
              </a:solidFill>
            </a:rPr>
            <a:t>Levage des gabions remplis</a:t>
          </a:r>
        </a:p>
      </dgm:t>
    </dgm:pt>
    <dgm:pt modelId="{76562996-065A-4D33-A102-E96851DD0717}" type="sibTrans" cxnId="{6E472DCA-5216-4E23-9E5E-953DE338D326}">
      <dgm:prSet/>
      <dgm:spPr/>
      <dgm:t>
        <a:bodyPr/>
        <a:lstStyle/>
        <a:p>
          <a:endParaRPr lang="en-US"/>
        </a:p>
      </dgm:t>
    </dgm:pt>
    <dgm:pt modelId="{D09F567D-E288-4081-BC47-B1A6B67461E4}" type="parTrans" cxnId="{6E472DCA-5216-4E23-9E5E-953DE338D326}">
      <dgm:prSet/>
      <dgm:spPr/>
      <dgm:t>
        <a:bodyPr/>
        <a:lstStyle/>
        <a:p>
          <a:endParaRPr lang="en-US"/>
        </a:p>
      </dgm:t>
    </dgm:pt>
    <dgm:pt modelId="{9974FBF0-64E3-4072-90AF-64E6F46B9D64}">
      <dgm:prSet phldrT="[Text]" custT="1"/>
      <dgm:spPr>
        <a:solidFill>
          <a:srgbClr val="F6A965">
            <a:alpha val="40000"/>
          </a:srgbClr>
        </a:solidFill>
        <a:ln>
          <a:solidFill>
            <a:srgbClr val="F6A965"/>
          </a:solidFill>
        </a:ln>
      </dgm:spPr>
      <dgm:t>
        <a:bodyPr/>
        <a:lstStyle/>
        <a:p>
          <a:r>
            <a:rPr lang="fr" sz="2000">
              <a:solidFill>
                <a:schemeClr val="tx1"/>
              </a:solidFill>
            </a:rPr>
            <a:t>Déroulement et ouverture des gabions</a:t>
          </a:r>
        </a:p>
      </dgm:t>
    </dgm:pt>
    <dgm:pt modelId="{F07CBE57-A1F3-4CB6-A6B7-83C861BB9C0B}" type="sibTrans" cxnId="{1253664E-1466-4095-93D4-A5DA7B2A647A}">
      <dgm:prSet/>
      <dgm:spPr/>
      <dgm:t>
        <a:bodyPr/>
        <a:lstStyle/>
        <a:p>
          <a:endParaRPr lang="en-US"/>
        </a:p>
      </dgm:t>
    </dgm:pt>
    <dgm:pt modelId="{93A36769-3616-4929-ACBF-FF5B9E57BEA0}" type="parTrans" cxnId="{1253664E-1466-4095-93D4-A5DA7B2A647A}">
      <dgm:prSet/>
      <dgm:spPr/>
      <dgm:t>
        <a:bodyPr/>
        <a:lstStyle/>
        <a:p>
          <a:endParaRPr lang="en-US"/>
        </a:p>
      </dgm:t>
    </dgm:pt>
    <dgm:pt modelId="{8FC14C6F-0FFC-43C1-B8CE-26E584CB8C10}" type="pres">
      <dgm:prSet presAssocID="{EBAE44B1-548C-43F4-ADB3-04581F7878F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4D0084F9-31FD-4A98-826B-A46BAA862618}" type="pres">
      <dgm:prSet presAssocID="{7347EAA1-38D8-4B51-8778-B55547E26571}" presName="composite" presStyleCnt="0"/>
      <dgm:spPr/>
    </dgm:pt>
    <dgm:pt modelId="{3465F35E-9EDF-44D6-9054-BF5D26040211}" type="pres">
      <dgm:prSet presAssocID="{7347EAA1-38D8-4B51-8778-B55547E26571}" presName="imagSh" presStyleLbl="b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46FB3E5F-B584-4BDC-AA74-2BC6D34041AE}" type="pres">
      <dgm:prSet presAssocID="{7347EAA1-38D8-4B51-8778-B55547E26571}" presName="tx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64B926E-D3BC-4C39-B7C1-3AD78E603052}" type="pres">
      <dgm:prSet presAssocID="{B84E0BE6-7979-40A9-B1C1-0BE5CA1A990C}" presName="sibTrans" presStyleLbl="sibTrans2D1" presStyleIdx="0" presStyleCnt="3" custLinFactY="70801" custLinFactNeighborX="76095" custLinFactNeighborY="100000"/>
      <dgm:spPr/>
      <dgm:t>
        <a:bodyPr/>
        <a:lstStyle/>
        <a:p>
          <a:endParaRPr lang="fr-FR"/>
        </a:p>
      </dgm:t>
    </dgm:pt>
    <dgm:pt modelId="{7A7BEF6F-8C4E-4662-96FF-A9E987CB8962}" type="pres">
      <dgm:prSet presAssocID="{B84E0BE6-7979-40A9-B1C1-0BE5CA1A990C}" presName="connTx" presStyleLbl="sibTrans2D1" presStyleIdx="0" presStyleCnt="3"/>
      <dgm:spPr/>
      <dgm:t>
        <a:bodyPr/>
        <a:lstStyle/>
        <a:p>
          <a:endParaRPr lang="fr-FR"/>
        </a:p>
      </dgm:t>
    </dgm:pt>
    <dgm:pt modelId="{F537DE4A-5BEB-4D0C-ADD6-C8B5C93292C6}" type="pres">
      <dgm:prSet presAssocID="{55190177-3EDD-401C-B8AF-87DD8F205BA1}" presName="composite" presStyleCnt="0"/>
      <dgm:spPr/>
    </dgm:pt>
    <dgm:pt modelId="{1FBCBCDC-D718-48C1-8ED6-A0EA418F15FC}" type="pres">
      <dgm:prSet presAssocID="{55190177-3EDD-401C-B8AF-87DD8F205BA1}" presName="imagSh" presStyleLbl="bgImgPlac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5064A6B4-0802-4A65-84FF-4E156FA09CA5}" type="pres">
      <dgm:prSet presAssocID="{55190177-3EDD-401C-B8AF-87DD8F205BA1}" presName="tx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94FD4D7-4B2D-4C00-B552-C93DF45F0754}" type="pres">
      <dgm:prSet presAssocID="{1A3627DA-9134-4988-8C6C-C8AB34030773}" presName="sibTrans" presStyleLbl="sibTrans2D1" presStyleIdx="1" presStyleCnt="3" custLinFactY="70801" custLinFactNeighborX="85114" custLinFactNeighborY="100000"/>
      <dgm:spPr/>
      <dgm:t>
        <a:bodyPr/>
        <a:lstStyle/>
        <a:p>
          <a:endParaRPr lang="fr-FR"/>
        </a:p>
      </dgm:t>
    </dgm:pt>
    <dgm:pt modelId="{75411A18-A456-4ED2-AB83-CB58BBD6B51D}" type="pres">
      <dgm:prSet presAssocID="{1A3627DA-9134-4988-8C6C-C8AB34030773}" presName="connTx" presStyleLbl="sibTrans2D1" presStyleIdx="1" presStyleCnt="3"/>
      <dgm:spPr/>
      <dgm:t>
        <a:bodyPr/>
        <a:lstStyle/>
        <a:p>
          <a:endParaRPr lang="fr-FR"/>
        </a:p>
      </dgm:t>
    </dgm:pt>
    <dgm:pt modelId="{B4E11F10-554F-4F9C-95CC-E883C10E1A6D}" type="pres">
      <dgm:prSet presAssocID="{EB4384E3-3063-4D8F-A7CA-37C8AE37AF8C}" presName="composite" presStyleCnt="0"/>
      <dgm:spPr/>
    </dgm:pt>
    <dgm:pt modelId="{49527C64-4B05-45EF-A745-22FE53EB235C}" type="pres">
      <dgm:prSet presAssocID="{EB4384E3-3063-4D8F-A7CA-37C8AE37AF8C}" presName="imagSh" presStyleLbl="bgImgPlac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758312D0-6360-42D9-AE70-3F30381BF71A}" type="pres">
      <dgm:prSet presAssocID="{EB4384E3-3063-4D8F-A7CA-37C8AE37AF8C}" presName="tx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FB36C94-C5B6-41ED-AEDD-65316236AE53}" type="pres">
      <dgm:prSet presAssocID="{71D7188A-0DA1-40D4-8AE0-68CE8B6D3F23}" presName="sibTrans" presStyleLbl="sibTrans2D1" presStyleIdx="2" presStyleCnt="3" custLinFactY="79951" custLinFactNeighborX="83704" custLinFactNeighborY="100000"/>
      <dgm:spPr/>
      <dgm:t>
        <a:bodyPr/>
        <a:lstStyle/>
        <a:p>
          <a:endParaRPr lang="fr-FR"/>
        </a:p>
      </dgm:t>
    </dgm:pt>
    <dgm:pt modelId="{C09687CB-15E2-43AC-AA0B-ED324B1460E9}" type="pres">
      <dgm:prSet presAssocID="{71D7188A-0DA1-40D4-8AE0-68CE8B6D3F23}" presName="connTx" presStyleLbl="sibTrans2D1" presStyleIdx="2" presStyleCnt="3"/>
      <dgm:spPr/>
      <dgm:t>
        <a:bodyPr/>
        <a:lstStyle/>
        <a:p>
          <a:endParaRPr lang="fr-FR"/>
        </a:p>
      </dgm:t>
    </dgm:pt>
    <dgm:pt modelId="{0ECB65FE-178F-4F54-AF61-B30B2F63C656}" type="pres">
      <dgm:prSet presAssocID="{6B4FCA10-922D-4A77-B11C-7A176C782D3B}" presName="composite" presStyleCnt="0"/>
      <dgm:spPr/>
    </dgm:pt>
    <dgm:pt modelId="{F73A7B55-FFB6-4AFF-A977-D35397F90154}" type="pres">
      <dgm:prSet presAssocID="{6B4FCA10-922D-4A77-B11C-7A176C782D3B}" presName="imagSh" presStyleLbl="bgImgPlac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8F361A6D-A77E-45B7-8C99-4B61AF0557F6}" type="pres">
      <dgm:prSet presAssocID="{6B4FCA10-922D-4A77-B11C-7A176C782D3B}" presName="txNode" presStyleLbl="node1" presStyleIdx="3" presStyleCnt="4" custScaleX="10770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36C0A84C-0C5D-4F3C-9862-B95BE3429935}" type="presOf" srcId="{6B4FCA10-922D-4A77-B11C-7A176C782D3B}" destId="{8F361A6D-A77E-45B7-8C99-4B61AF0557F6}" srcOrd="0" destOrd="0" presId="urn:microsoft.com/office/officeart/2005/8/layout/hProcess10"/>
    <dgm:cxn modelId="{524F9407-52D1-4389-9EE2-AA4154FD9816}" srcId="{EBAE44B1-548C-43F4-ADB3-04581F7878F5}" destId="{55190177-3EDD-401C-B8AF-87DD8F205BA1}" srcOrd="1" destOrd="0" parTransId="{A0E66EDC-C892-4CB5-8D55-C3899837DF07}" sibTransId="{1A3627DA-9134-4988-8C6C-C8AB34030773}"/>
    <dgm:cxn modelId="{F708353D-803D-41D9-A8E9-F8128E337B30}" type="presOf" srcId="{1A3627DA-9134-4988-8C6C-C8AB34030773}" destId="{75411A18-A456-4ED2-AB83-CB58BBD6B51D}" srcOrd="1" destOrd="0" presId="urn:microsoft.com/office/officeart/2005/8/layout/hProcess10"/>
    <dgm:cxn modelId="{63FC4537-9A82-4301-95E3-B3802C6C4D58}" type="presOf" srcId="{9974FBF0-64E3-4072-90AF-64E6F46B9D64}" destId="{46FB3E5F-B584-4BDC-AA74-2BC6D34041AE}" srcOrd="0" destOrd="1" presId="urn:microsoft.com/office/officeart/2005/8/layout/hProcess10"/>
    <dgm:cxn modelId="{1253664E-1466-4095-93D4-A5DA7B2A647A}" srcId="{7347EAA1-38D8-4B51-8778-B55547E26571}" destId="{9974FBF0-64E3-4072-90AF-64E6F46B9D64}" srcOrd="0" destOrd="0" parTransId="{93A36769-3616-4929-ACBF-FF5B9E57BEA0}" sibTransId="{F07CBE57-A1F3-4CB6-A6B7-83C861BB9C0B}"/>
    <dgm:cxn modelId="{816A939F-9D6D-47CE-8685-00C336A8F059}" type="presOf" srcId="{B84E0BE6-7979-40A9-B1C1-0BE5CA1A990C}" destId="{564B926E-D3BC-4C39-B7C1-3AD78E603052}" srcOrd="0" destOrd="0" presId="urn:microsoft.com/office/officeart/2005/8/layout/hProcess10"/>
    <dgm:cxn modelId="{5A936C07-F6FC-4F20-BB30-C0FC664BA311}" type="presOf" srcId="{8F47A4DA-0475-4216-9097-9EFAF0B2DC42}" destId="{5064A6B4-0802-4A65-84FF-4E156FA09CA5}" srcOrd="0" destOrd="1" presId="urn:microsoft.com/office/officeart/2005/8/layout/hProcess10"/>
    <dgm:cxn modelId="{49352544-B3E6-4A60-9D68-A466C8F824A8}" type="presOf" srcId="{EB4384E3-3063-4D8F-A7CA-37C8AE37AF8C}" destId="{758312D0-6360-42D9-AE70-3F30381BF71A}" srcOrd="0" destOrd="0" presId="urn:microsoft.com/office/officeart/2005/8/layout/hProcess10"/>
    <dgm:cxn modelId="{26BC6A07-A343-4BB6-842C-672FA32C8AAA}" type="presOf" srcId="{7347EAA1-38D8-4B51-8778-B55547E26571}" destId="{46FB3E5F-B584-4BDC-AA74-2BC6D34041AE}" srcOrd="0" destOrd="0" presId="urn:microsoft.com/office/officeart/2005/8/layout/hProcess10"/>
    <dgm:cxn modelId="{9E1FA23A-BDC0-47B9-87B2-26E55EDBE102}" srcId="{EBAE44B1-548C-43F4-ADB3-04581F7878F5}" destId="{7347EAA1-38D8-4B51-8778-B55547E26571}" srcOrd="0" destOrd="0" parTransId="{54C1B6CE-EDBF-4038-BEC0-ED5F51364C8F}" sibTransId="{B84E0BE6-7979-40A9-B1C1-0BE5CA1A990C}"/>
    <dgm:cxn modelId="{288CEEB9-0852-493B-9855-5311DD922B10}" type="presOf" srcId="{B84E0BE6-7979-40A9-B1C1-0BE5CA1A990C}" destId="{7A7BEF6F-8C4E-4662-96FF-A9E987CB8962}" srcOrd="1" destOrd="0" presId="urn:microsoft.com/office/officeart/2005/8/layout/hProcess10"/>
    <dgm:cxn modelId="{A89C3401-86EB-4D41-AD37-98D4E357A134}" type="presOf" srcId="{EBAE44B1-548C-43F4-ADB3-04581F7878F5}" destId="{8FC14C6F-0FFC-43C1-B8CE-26E584CB8C10}" srcOrd="0" destOrd="0" presId="urn:microsoft.com/office/officeart/2005/8/layout/hProcess10"/>
    <dgm:cxn modelId="{CD07AC1F-698B-481A-BDD5-096E120533E1}" srcId="{EBAE44B1-548C-43F4-ADB3-04581F7878F5}" destId="{6B4FCA10-922D-4A77-B11C-7A176C782D3B}" srcOrd="3" destOrd="0" parTransId="{B058155F-98F6-40E7-9DF1-3A282849E9A5}" sibTransId="{7708581D-2C02-48BD-A273-132BFB5D7317}"/>
    <dgm:cxn modelId="{1C837DA8-9811-4991-A8A8-315FED327E16}" type="presOf" srcId="{71D7188A-0DA1-40D4-8AE0-68CE8B6D3F23}" destId="{0FB36C94-C5B6-41ED-AEDD-65316236AE53}" srcOrd="0" destOrd="0" presId="urn:microsoft.com/office/officeart/2005/8/layout/hProcess10"/>
    <dgm:cxn modelId="{BC95F489-DC93-4A7E-A39E-B183D7357023}" type="presOf" srcId="{1A3627DA-9134-4988-8C6C-C8AB34030773}" destId="{394FD4D7-4B2D-4C00-B552-C93DF45F0754}" srcOrd="0" destOrd="0" presId="urn:microsoft.com/office/officeart/2005/8/layout/hProcess10"/>
    <dgm:cxn modelId="{74BC4C85-F981-40D1-89BE-CC612A72CCD2}" type="presOf" srcId="{55190177-3EDD-401C-B8AF-87DD8F205BA1}" destId="{5064A6B4-0802-4A65-84FF-4E156FA09CA5}" srcOrd="0" destOrd="0" presId="urn:microsoft.com/office/officeart/2005/8/layout/hProcess10"/>
    <dgm:cxn modelId="{31C812A0-D9E9-44B7-8726-59D4464869E9}" type="presOf" srcId="{B991F47E-493D-4EC7-950E-E446574EE230}" destId="{8F361A6D-A77E-45B7-8C99-4B61AF0557F6}" srcOrd="0" destOrd="1" presId="urn:microsoft.com/office/officeart/2005/8/layout/hProcess10"/>
    <dgm:cxn modelId="{6C0A10EA-B04D-4C6A-9FC5-6DB88B917068}" srcId="{EBAE44B1-548C-43F4-ADB3-04581F7878F5}" destId="{EB4384E3-3063-4D8F-A7CA-37C8AE37AF8C}" srcOrd="2" destOrd="0" parTransId="{5ABD3167-D732-447B-B31B-4A5EAF081BB8}" sibTransId="{71D7188A-0DA1-40D4-8AE0-68CE8B6D3F23}"/>
    <dgm:cxn modelId="{11224A73-C12A-4C8E-9B80-FEDA9C13576D}" type="presOf" srcId="{71D7188A-0DA1-40D4-8AE0-68CE8B6D3F23}" destId="{C09687CB-15E2-43AC-AA0B-ED324B1460E9}" srcOrd="1" destOrd="0" presId="urn:microsoft.com/office/officeart/2005/8/layout/hProcess10"/>
    <dgm:cxn modelId="{DAB85491-EFED-4C8A-A55D-FF7B84E9E641}" srcId="{6B4FCA10-922D-4A77-B11C-7A176C782D3B}" destId="{B991F47E-493D-4EC7-950E-E446574EE230}" srcOrd="0" destOrd="0" parTransId="{3E13D5FD-E877-4889-8770-031F4A885EF3}" sibTransId="{0FDA1677-5098-4730-A2DD-DACC735689FD}"/>
    <dgm:cxn modelId="{E2633F86-9704-48C9-A882-F092C1C6D7AF}" type="presOf" srcId="{ABABDD0C-C042-4CE8-9CD4-7DF465024682}" destId="{758312D0-6360-42D9-AE70-3F30381BF71A}" srcOrd="0" destOrd="1" presId="urn:microsoft.com/office/officeart/2005/8/layout/hProcess10"/>
    <dgm:cxn modelId="{6E472DCA-5216-4E23-9E5E-953DE338D326}" srcId="{EB4384E3-3063-4D8F-A7CA-37C8AE37AF8C}" destId="{ABABDD0C-C042-4CE8-9CD4-7DF465024682}" srcOrd="0" destOrd="0" parTransId="{D09F567D-E288-4081-BC47-B1A6B67461E4}" sibTransId="{76562996-065A-4D33-A102-E96851DD0717}"/>
    <dgm:cxn modelId="{4FAB15F7-E8F0-4456-B46F-D44091E69BF2}" srcId="{55190177-3EDD-401C-B8AF-87DD8F205BA1}" destId="{8F47A4DA-0475-4216-9097-9EFAF0B2DC42}" srcOrd="0" destOrd="0" parTransId="{6B4C10D2-269B-48A5-9E0B-65174C81A164}" sibTransId="{6E7C7BEE-A4BB-499E-83F2-9D58849A85BE}"/>
    <dgm:cxn modelId="{12DD69D4-8716-4751-B375-6A412AF575D0}" type="presParOf" srcId="{8FC14C6F-0FFC-43C1-B8CE-26E584CB8C10}" destId="{4D0084F9-31FD-4A98-826B-A46BAA862618}" srcOrd="0" destOrd="0" presId="urn:microsoft.com/office/officeart/2005/8/layout/hProcess10"/>
    <dgm:cxn modelId="{BEBFC361-7BA0-4CD8-80B7-4DCF2792C091}" type="presParOf" srcId="{4D0084F9-31FD-4A98-826B-A46BAA862618}" destId="{3465F35E-9EDF-44D6-9054-BF5D26040211}" srcOrd="0" destOrd="0" presId="urn:microsoft.com/office/officeart/2005/8/layout/hProcess10"/>
    <dgm:cxn modelId="{751765A9-7B98-493D-93B4-0F26789EA199}" type="presParOf" srcId="{4D0084F9-31FD-4A98-826B-A46BAA862618}" destId="{46FB3E5F-B584-4BDC-AA74-2BC6D34041AE}" srcOrd="1" destOrd="0" presId="urn:microsoft.com/office/officeart/2005/8/layout/hProcess10"/>
    <dgm:cxn modelId="{A15ABF02-8760-4D18-A58A-B1BD9288F4F2}" type="presParOf" srcId="{8FC14C6F-0FFC-43C1-B8CE-26E584CB8C10}" destId="{564B926E-D3BC-4C39-B7C1-3AD78E603052}" srcOrd="1" destOrd="0" presId="urn:microsoft.com/office/officeart/2005/8/layout/hProcess10"/>
    <dgm:cxn modelId="{CF5A8794-313A-4136-84FE-1556CEC423D4}" type="presParOf" srcId="{564B926E-D3BC-4C39-B7C1-3AD78E603052}" destId="{7A7BEF6F-8C4E-4662-96FF-A9E987CB8962}" srcOrd="0" destOrd="0" presId="urn:microsoft.com/office/officeart/2005/8/layout/hProcess10"/>
    <dgm:cxn modelId="{96D19749-422D-4594-97B5-7A8C72556706}" type="presParOf" srcId="{8FC14C6F-0FFC-43C1-B8CE-26E584CB8C10}" destId="{F537DE4A-5BEB-4D0C-ADD6-C8B5C93292C6}" srcOrd="2" destOrd="0" presId="urn:microsoft.com/office/officeart/2005/8/layout/hProcess10"/>
    <dgm:cxn modelId="{139B8428-40DF-4722-BA0F-D296D71C58C2}" type="presParOf" srcId="{F537DE4A-5BEB-4D0C-ADD6-C8B5C93292C6}" destId="{1FBCBCDC-D718-48C1-8ED6-A0EA418F15FC}" srcOrd="0" destOrd="0" presId="urn:microsoft.com/office/officeart/2005/8/layout/hProcess10"/>
    <dgm:cxn modelId="{A7D99329-0E9C-4FC6-9B88-4966568EFB5D}" type="presParOf" srcId="{F537DE4A-5BEB-4D0C-ADD6-C8B5C93292C6}" destId="{5064A6B4-0802-4A65-84FF-4E156FA09CA5}" srcOrd="1" destOrd="0" presId="urn:microsoft.com/office/officeart/2005/8/layout/hProcess10"/>
    <dgm:cxn modelId="{94628571-86CC-45C3-A660-76B9CDF689A6}" type="presParOf" srcId="{8FC14C6F-0FFC-43C1-B8CE-26E584CB8C10}" destId="{394FD4D7-4B2D-4C00-B552-C93DF45F0754}" srcOrd="3" destOrd="0" presId="urn:microsoft.com/office/officeart/2005/8/layout/hProcess10"/>
    <dgm:cxn modelId="{CC354AE6-A043-4AE5-B9E0-6570E0FF1B76}" type="presParOf" srcId="{394FD4D7-4B2D-4C00-B552-C93DF45F0754}" destId="{75411A18-A456-4ED2-AB83-CB58BBD6B51D}" srcOrd="0" destOrd="0" presId="urn:microsoft.com/office/officeart/2005/8/layout/hProcess10"/>
    <dgm:cxn modelId="{4B1FE777-4757-443E-9153-A5BB846C714D}" type="presParOf" srcId="{8FC14C6F-0FFC-43C1-B8CE-26E584CB8C10}" destId="{B4E11F10-554F-4F9C-95CC-E883C10E1A6D}" srcOrd="4" destOrd="0" presId="urn:microsoft.com/office/officeart/2005/8/layout/hProcess10"/>
    <dgm:cxn modelId="{3D3C6CB0-A896-49E7-99D1-98D12E0916C8}" type="presParOf" srcId="{B4E11F10-554F-4F9C-95CC-E883C10E1A6D}" destId="{49527C64-4B05-45EF-A745-22FE53EB235C}" srcOrd="0" destOrd="0" presId="urn:microsoft.com/office/officeart/2005/8/layout/hProcess10"/>
    <dgm:cxn modelId="{2BE6263E-B2B2-4BCE-958C-9E1F9B37F251}" type="presParOf" srcId="{B4E11F10-554F-4F9C-95CC-E883C10E1A6D}" destId="{758312D0-6360-42D9-AE70-3F30381BF71A}" srcOrd="1" destOrd="0" presId="urn:microsoft.com/office/officeart/2005/8/layout/hProcess10"/>
    <dgm:cxn modelId="{D954C52F-449B-4CA1-BBFF-6CC702300F06}" type="presParOf" srcId="{8FC14C6F-0FFC-43C1-B8CE-26E584CB8C10}" destId="{0FB36C94-C5B6-41ED-AEDD-65316236AE53}" srcOrd="5" destOrd="0" presId="urn:microsoft.com/office/officeart/2005/8/layout/hProcess10"/>
    <dgm:cxn modelId="{9B2FE419-D310-452F-BF4A-2BCC29C2845E}" type="presParOf" srcId="{0FB36C94-C5B6-41ED-AEDD-65316236AE53}" destId="{C09687CB-15E2-43AC-AA0B-ED324B1460E9}" srcOrd="0" destOrd="0" presId="urn:microsoft.com/office/officeart/2005/8/layout/hProcess10"/>
    <dgm:cxn modelId="{9DEE3376-07C1-4A2E-A0AD-B1DF3B737609}" type="presParOf" srcId="{8FC14C6F-0FFC-43C1-B8CE-26E584CB8C10}" destId="{0ECB65FE-178F-4F54-AF61-B30B2F63C656}" srcOrd="6" destOrd="0" presId="urn:microsoft.com/office/officeart/2005/8/layout/hProcess10"/>
    <dgm:cxn modelId="{66B7E988-FE6F-4B82-97EC-74B8CAB6BDE5}" type="presParOf" srcId="{0ECB65FE-178F-4F54-AF61-B30B2F63C656}" destId="{F73A7B55-FFB6-4AFF-A977-D35397F90154}" srcOrd="0" destOrd="0" presId="urn:microsoft.com/office/officeart/2005/8/layout/hProcess10"/>
    <dgm:cxn modelId="{DA53FBD8-AAB3-4902-A957-D837EB4CA1DF}" type="presParOf" srcId="{0ECB65FE-178F-4F54-AF61-B30B2F63C656}" destId="{8F361A6D-A77E-45B7-8C99-4B61AF0557F6}" srcOrd="1" destOrd="0" presId="urn:microsoft.com/office/officeart/2005/8/layout/hProcess10"/>
  </dgm:cxnLst>
  <dgm:bg>
    <a:noFill/>
  </dgm:bg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1C3279-88EF-40DF-95D8-1365561DF8A6}">
      <dsp:nvSpPr>
        <dsp:cNvPr id="0" name=""/>
        <dsp:cNvSpPr/>
      </dsp:nvSpPr>
      <dsp:spPr>
        <a:xfrm rot="16200000">
          <a:off x="-1906681" y="2756103"/>
          <a:ext cx="4226560" cy="292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57802" bIns="0" numCol="1" spcCol="1270" anchor="t" anchorCtr="0">
          <a:noAutofit/>
        </a:bodyPr>
        <a:lstStyle/>
        <a:p>
          <a:pPr lvl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" sz="2800" b="1" kern="1200"/>
            <a:t>GEOTEXTILE TUBES</a:t>
          </a:r>
        </a:p>
      </dsp:txBody>
      <dsp:txXfrm>
        <a:off x="-1906681" y="2756103"/>
        <a:ext cx="4226560" cy="292311"/>
      </dsp:txXfrm>
    </dsp:sp>
    <dsp:sp modelId="{287BA734-D07A-467B-8EFC-59D3A257B8E0}">
      <dsp:nvSpPr>
        <dsp:cNvPr id="0" name=""/>
        <dsp:cNvSpPr/>
      </dsp:nvSpPr>
      <dsp:spPr>
        <a:xfrm>
          <a:off x="352754" y="788978"/>
          <a:ext cx="1456020" cy="4226560"/>
        </a:xfrm>
        <a:prstGeom prst="rect">
          <a:avLst/>
        </a:prstGeom>
        <a:solidFill>
          <a:srgbClr val="C5AE9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257802" rIns="120904" bIns="120904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" sz="1300" kern="1200"/>
            <a:t>Contrôle de l'érosion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" sz="1300" kern="1200"/>
            <a:t>Déshydratation des boues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" sz="1300" kern="1200"/>
            <a:t>Construction de la digue</a:t>
          </a:r>
        </a:p>
      </dsp:txBody>
      <dsp:txXfrm>
        <a:off x="352754" y="788978"/>
        <a:ext cx="1456020" cy="4226560"/>
      </dsp:txXfrm>
    </dsp:sp>
    <dsp:sp modelId="{DEF46816-2E1A-4A8A-A0E3-84BDB7C04CCF}">
      <dsp:nvSpPr>
        <dsp:cNvPr id="0" name=""/>
        <dsp:cNvSpPr/>
      </dsp:nvSpPr>
      <dsp:spPr>
        <a:xfrm>
          <a:off x="60443" y="403127"/>
          <a:ext cx="584622" cy="584622"/>
        </a:xfrm>
        <a:prstGeom prst="rect">
          <a:avLst/>
        </a:prstGeom>
        <a:blipFill rotWithShape="1">
          <a:blip xmlns:r="http://schemas.openxmlformats.org/officeDocument/2006/relationships"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AF0BD6-65AB-42D8-9996-89FDADBE446A}">
      <dsp:nvSpPr>
        <dsp:cNvPr id="0" name=""/>
        <dsp:cNvSpPr/>
      </dsp:nvSpPr>
      <dsp:spPr>
        <a:xfrm rot="16200000">
          <a:off x="220127" y="2756103"/>
          <a:ext cx="4226560" cy="292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57802" bIns="0" numCol="1" spcCol="1270" anchor="t" anchorCtr="0">
          <a:noAutofit/>
        </a:bodyPr>
        <a:lstStyle/>
        <a:p>
          <a:pPr lvl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" sz="2800" b="1" kern="1200"/>
            <a:t>CONTENEURS GEO</a:t>
          </a:r>
        </a:p>
      </dsp:txBody>
      <dsp:txXfrm>
        <a:off x="220127" y="2756103"/>
        <a:ext cx="4226560" cy="292311"/>
      </dsp:txXfrm>
    </dsp:sp>
    <dsp:sp modelId="{F9EF9997-124A-4BC0-A417-82108905AEB3}">
      <dsp:nvSpPr>
        <dsp:cNvPr id="0" name=""/>
        <dsp:cNvSpPr/>
      </dsp:nvSpPr>
      <dsp:spPr>
        <a:xfrm>
          <a:off x="2479563" y="788978"/>
          <a:ext cx="1456020" cy="4226560"/>
        </a:xfrm>
        <a:prstGeom prst="rect">
          <a:avLst/>
        </a:prstGeom>
        <a:solidFill>
          <a:srgbClr val="BD9E8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257802" rIns="120904" bIns="120904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" sz="1300" kern="1200"/>
            <a:t>Remise en état des terres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" sz="1300" kern="1200"/>
            <a:t>Construction de la digue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" sz="1300" kern="1200" err="1"/>
            <a:t>Protection contre les épis</a:t>
          </a:r>
        </a:p>
      </dsp:txBody>
      <dsp:txXfrm>
        <a:off x="2479563" y="788978"/>
        <a:ext cx="1456020" cy="4226560"/>
      </dsp:txXfrm>
    </dsp:sp>
    <dsp:sp modelId="{DF11E609-E8AC-43B5-81D1-B67475B32240}">
      <dsp:nvSpPr>
        <dsp:cNvPr id="0" name=""/>
        <dsp:cNvSpPr/>
      </dsp:nvSpPr>
      <dsp:spPr>
        <a:xfrm>
          <a:off x="2187251" y="403127"/>
          <a:ext cx="584622" cy="584622"/>
        </a:xfrm>
        <a:prstGeom prst="rect">
          <a:avLst/>
        </a:prstGeom>
        <a:blipFill>
          <a:blip xmlns:r="http://schemas.openxmlformats.org/officeDocument/2006/relationships" r:embed="rId3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90C18C-847C-4D60-9438-8FD369DC2F88}">
      <dsp:nvSpPr>
        <dsp:cNvPr id="0" name=""/>
        <dsp:cNvSpPr/>
      </dsp:nvSpPr>
      <dsp:spPr>
        <a:xfrm rot="16200000">
          <a:off x="2346935" y="2756103"/>
          <a:ext cx="4226560" cy="292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57802" bIns="0" numCol="1" spcCol="1270" anchor="t" anchorCtr="0">
          <a:noAutofit/>
        </a:bodyPr>
        <a:lstStyle/>
        <a:p>
          <a:pPr lvl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" sz="2800" b="1" kern="1200"/>
            <a:t>SACS EN GÉOTEXTILE</a:t>
          </a:r>
        </a:p>
      </dsp:txBody>
      <dsp:txXfrm>
        <a:off x="2346935" y="2756103"/>
        <a:ext cx="4226560" cy="292311"/>
      </dsp:txXfrm>
    </dsp:sp>
    <dsp:sp modelId="{F1CCF291-D3F8-418F-B7B5-4ED184D8DA17}">
      <dsp:nvSpPr>
        <dsp:cNvPr id="0" name=""/>
        <dsp:cNvSpPr/>
      </dsp:nvSpPr>
      <dsp:spPr>
        <a:xfrm>
          <a:off x="4606371" y="788978"/>
          <a:ext cx="1456020" cy="4226560"/>
        </a:xfrm>
        <a:prstGeom prst="rect">
          <a:avLst/>
        </a:prstGeom>
        <a:solidFill>
          <a:srgbClr val="A3826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257802" rIns="120904" bIns="120904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" sz="1300" kern="1200"/>
            <a:t>Stabilisation de pente 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" sz="1300" kern="1200"/>
            <a:t>Contrôle de l'érosion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" sz="1300" kern="1200"/>
            <a:t>Remise en état des terres</a:t>
          </a:r>
        </a:p>
      </dsp:txBody>
      <dsp:txXfrm>
        <a:off x="4606371" y="788978"/>
        <a:ext cx="1456020" cy="4226560"/>
      </dsp:txXfrm>
    </dsp:sp>
    <dsp:sp modelId="{4CBB1A84-BE49-43E3-A2F3-3F84B39D68BF}">
      <dsp:nvSpPr>
        <dsp:cNvPr id="0" name=""/>
        <dsp:cNvSpPr/>
      </dsp:nvSpPr>
      <dsp:spPr>
        <a:xfrm>
          <a:off x="4314060" y="403127"/>
          <a:ext cx="584622" cy="584622"/>
        </a:xfrm>
        <a:prstGeom prst="rect">
          <a:avLst/>
        </a:prstGeom>
        <a:blipFill rotWithShape="1">
          <a:blip xmlns:r="http://schemas.openxmlformats.org/officeDocument/2006/relationships" r:embed="rId4">
            <a:duotone>
              <a:prstClr val="black"/>
              <a:srgbClr val="A69486">
                <a:tint val="45000"/>
                <a:satMod val="400000"/>
              </a:srgbClr>
            </a:duotone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1B62D3-B0E9-40A3-97A3-F7ED109F1BC9}">
      <dsp:nvSpPr>
        <dsp:cNvPr id="0" name=""/>
        <dsp:cNvSpPr/>
      </dsp:nvSpPr>
      <dsp:spPr>
        <a:xfrm rot="16200000">
          <a:off x="4473744" y="2756103"/>
          <a:ext cx="4226560" cy="292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57802" bIns="0" numCol="1" spcCol="1270" anchor="t" anchorCtr="0">
          <a:noAutofit/>
        </a:bodyPr>
        <a:lstStyle/>
        <a:p>
          <a:pPr lvl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" sz="2800" b="1" kern="1200"/>
            <a:t>GABIONS DE CORDE</a:t>
          </a:r>
        </a:p>
      </dsp:txBody>
      <dsp:txXfrm>
        <a:off x="4473744" y="2756103"/>
        <a:ext cx="4226560" cy="292311"/>
      </dsp:txXfrm>
    </dsp:sp>
    <dsp:sp modelId="{75CFC763-E4C5-459A-AD99-A8B2680AD15A}">
      <dsp:nvSpPr>
        <dsp:cNvPr id="0" name=""/>
        <dsp:cNvSpPr/>
      </dsp:nvSpPr>
      <dsp:spPr>
        <a:xfrm>
          <a:off x="6733180" y="788978"/>
          <a:ext cx="1456020" cy="4226560"/>
        </a:xfrm>
        <a:prstGeom prst="rect">
          <a:avLst/>
        </a:prstGeom>
        <a:solidFill>
          <a:srgbClr val="6F4D3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257802" rIns="120904" bIns="120904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" sz="1300" kern="1200"/>
            <a:t>Construction de la digue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" sz="1300" kern="1200"/>
            <a:t>Protection des orteils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" sz="1300" kern="1200"/>
            <a:t>Remise en état des terres</a:t>
          </a:r>
        </a:p>
      </dsp:txBody>
      <dsp:txXfrm>
        <a:off x="6733180" y="788978"/>
        <a:ext cx="1456020" cy="4226560"/>
      </dsp:txXfrm>
    </dsp:sp>
    <dsp:sp modelId="{C8937F94-274A-4F42-BFF3-F87C66CB257E}">
      <dsp:nvSpPr>
        <dsp:cNvPr id="0" name=""/>
        <dsp:cNvSpPr/>
      </dsp:nvSpPr>
      <dsp:spPr>
        <a:xfrm>
          <a:off x="6440868" y="403127"/>
          <a:ext cx="584622" cy="584622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4810B9-4659-421E-A08E-B591BEE0B378}">
      <dsp:nvSpPr>
        <dsp:cNvPr id="0" name=""/>
        <dsp:cNvSpPr/>
      </dsp:nvSpPr>
      <dsp:spPr>
        <a:xfrm rot="16200000">
          <a:off x="6600552" y="2756103"/>
          <a:ext cx="4226560" cy="292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57802" bIns="0" numCol="1" spcCol="1270" anchor="t" anchorCtr="0">
          <a:noAutofit/>
        </a:bodyPr>
        <a:lstStyle/>
        <a:p>
          <a:pPr lvl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" sz="2800" b="1" kern="1200"/>
            <a:t>SACS AQUA ROCK</a:t>
          </a:r>
        </a:p>
      </dsp:txBody>
      <dsp:txXfrm>
        <a:off x="6600552" y="2756103"/>
        <a:ext cx="4226560" cy="292311"/>
      </dsp:txXfrm>
    </dsp:sp>
    <dsp:sp modelId="{51F981EA-BB16-4EA0-8C79-49C1AD031084}">
      <dsp:nvSpPr>
        <dsp:cNvPr id="0" name=""/>
        <dsp:cNvSpPr/>
      </dsp:nvSpPr>
      <dsp:spPr>
        <a:xfrm>
          <a:off x="8859988" y="788978"/>
          <a:ext cx="1456020" cy="4226560"/>
        </a:xfrm>
        <a:prstGeom prst="rect">
          <a:avLst/>
        </a:prstGeom>
        <a:solidFill>
          <a:srgbClr val="8164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257802" rIns="120904" bIns="120904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" sz="1300" kern="1200"/>
            <a:t>Protection contre l'affouillement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" sz="1300" kern="1200"/>
            <a:t>Ancrage marin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" sz="1300" kern="1200" err="1"/>
            <a:t>Protection contre les épis</a:t>
          </a:r>
        </a:p>
      </dsp:txBody>
      <dsp:txXfrm>
        <a:off x="8859988" y="788978"/>
        <a:ext cx="1456020" cy="4226560"/>
      </dsp:txXfrm>
    </dsp:sp>
    <dsp:sp modelId="{42CDE2F7-98C8-46E4-8BBD-B55E3E9E31FD}">
      <dsp:nvSpPr>
        <dsp:cNvPr id="0" name=""/>
        <dsp:cNvSpPr/>
      </dsp:nvSpPr>
      <dsp:spPr>
        <a:xfrm>
          <a:off x="8567677" y="403127"/>
          <a:ext cx="584622" cy="584622"/>
        </a:xfrm>
        <a:prstGeom prst="rect">
          <a:avLst/>
        </a:prstGeom>
        <a:blipFill rotWithShape="1">
          <a:blip xmlns:r="http://schemas.openxmlformats.org/officeDocument/2006/relationships" r:embed="rId6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65F35E-9EDF-44D6-9054-BF5D26040211}">
      <dsp:nvSpPr>
        <dsp:cNvPr id="0" name=""/>
        <dsp:cNvSpPr/>
      </dsp:nvSpPr>
      <dsp:spPr>
        <a:xfrm>
          <a:off x="2516" y="489807"/>
          <a:ext cx="2208934" cy="156768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FB3E5F-B584-4BDC-AA74-2BC6D34041AE}">
      <dsp:nvSpPr>
        <dsp:cNvPr id="0" name=""/>
        <dsp:cNvSpPr/>
      </dsp:nvSpPr>
      <dsp:spPr>
        <a:xfrm>
          <a:off x="264195" y="1700932"/>
          <a:ext cx="2499303" cy="2499303"/>
        </a:xfrm>
        <a:prstGeom prst="roundRect">
          <a:avLst>
            <a:gd name="adj" fmla="val 10000"/>
          </a:avLst>
        </a:prstGeom>
        <a:solidFill>
          <a:srgbClr val="F6A965">
            <a:alpha val="40000"/>
          </a:srgbClr>
        </a:solidFill>
        <a:ln w="12700" cap="flat" cmpd="sng" algn="ctr">
          <a:solidFill>
            <a:srgbClr val="F6A96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" sz="2000" kern="1200" dirty="0">
              <a:solidFill>
                <a:schemeClr val="tx1"/>
              </a:solidFill>
            </a:rPr>
            <a:t>Dépliage et ouverture des tubes</a:t>
          </a:r>
        </a:p>
      </dsp:txBody>
      <dsp:txXfrm>
        <a:off x="337397" y="1774134"/>
        <a:ext cx="2352899" cy="2352899"/>
      </dsp:txXfrm>
    </dsp:sp>
    <dsp:sp modelId="{564B926E-D3BC-4C39-B7C1-3AD78E603052}">
      <dsp:nvSpPr>
        <dsp:cNvPr id="0" name=""/>
        <dsp:cNvSpPr/>
      </dsp:nvSpPr>
      <dsp:spPr>
        <a:xfrm rot="134987">
          <a:off x="3148798" y="2073874"/>
          <a:ext cx="532646" cy="600547"/>
        </a:xfrm>
        <a:prstGeom prst="rightArrow">
          <a:avLst>
            <a:gd name="adj1" fmla="val 60000"/>
            <a:gd name="adj2" fmla="val 50000"/>
          </a:avLst>
        </a:prstGeom>
        <a:solidFill>
          <a:srgbClr val="6F362D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/>
        </a:p>
      </dsp:txBody>
      <dsp:txXfrm>
        <a:off x="3148860" y="2190847"/>
        <a:ext cx="372852" cy="360329"/>
      </dsp:txXfrm>
    </dsp:sp>
    <dsp:sp modelId="{49527C64-4B05-45EF-A745-22FE53EB235C}">
      <dsp:nvSpPr>
        <dsp:cNvPr id="0" name=""/>
        <dsp:cNvSpPr/>
      </dsp:nvSpPr>
      <dsp:spPr>
        <a:xfrm>
          <a:off x="3732124" y="176226"/>
          <a:ext cx="2499303" cy="249930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78" b="90222" l="2667" r="89778">
                        <a14:foregroundMark x1="15111" y1="43556" x2="15111" y2="43556"/>
                        <a14:foregroundMark x1="36444" y1="35556" x2="36444" y2="35556"/>
                        <a14:foregroundMark x1="49333" y1="61778" x2="49333" y2="61778"/>
                        <a14:foregroundMark x1="76444" y1="68444" x2="76444" y2="68444"/>
                        <a14:foregroundMark x1="13778" y1="51556" x2="13778" y2="51556"/>
                        <a14:foregroundMark x1="13778" y1="61333" x2="13778" y2="61333"/>
                        <a14:foregroundMark x1="34667" y1="55556" x2="34667" y2="55556"/>
                        <a14:foregroundMark x1="43111" y1="48889" x2="43111" y2="48889"/>
                        <a14:foregroundMark x1="7556" y1="49333" x2="7556" y2="49333"/>
                        <a14:foregroundMark x1="7556" y1="64889" x2="7556" y2="64889"/>
                        <a14:foregroundMark x1="24889" y1="65333" x2="24889" y2="65333"/>
                        <a14:foregroundMark x1="23556" y1="57778" x2="23556" y2="57778"/>
                        <a14:foregroundMark x1="21333" y1="52444" x2="21333" y2="52444"/>
                        <a14:foregroundMark x1="25333" y1="45778" x2="25333" y2="45778"/>
                        <a14:foregroundMark x1="20000" y1="41778" x2="20000" y2="41778"/>
                        <a14:foregroundMark x1="33333" y1="47111" x2="33333" y2="47111"/>
                        <a14:foregroundMark x1="34222" y1="39111" x2="34222" y2="39111"/>
                        <a14:foregroundMark x1="31111" y1="35556" x2="31111" y2="35556"/>
                        <a14:foregroundMark x1="48444" y1="48000" x2="48444" y2="48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8312D0-6360-42D9-AE70-3F30381BF71A}">
      <dsp:nvSpPr>
        <dsp:cNvPr id="0" name=""/>
        <dsp:cNvSpPr/>
      </dsp:nvSpPr>
      <dsp:spPr>
        <a:xfrm>
          <a:off x="4138987" y="1675808"/>
          <a:ext cx="2499303" cy="2499303"/>
        </a:xfrm>
        <a:prstGeom prst="roundRect">
          <a:avLst>
            <a:gd name="adj" fmla="val 10000"/>
          </a:avLst>
        </a:prstGeom>
        <a:solidFill>
          <a:srgbClr val="B36C49">
            <a:alpha val="40000"/>
          </a:srgbClr>
        </a:solidFill>
        <a:ln w="12700" cap="flat" cmpd="sng" algn="ctr">
          <a:solidFill>
            <a:srgbClr val="B36C4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kern="1200">
            <a:solidFill>
              <a:schemeClr val="tx1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" sz="2000" kern="1200">
              <a:solidFill>
                <a:schemeClr val="tx1"/>
              </a:solidFill>
            </a:rPr>
            <a:t>Pose des tubes à l'endroit souhaité</a:t>
          </a:r>
        </a:p>
      </dsp:txBody>
      <dsp:txXfrm>
        <a:off x="4212189" y="1749010"/>
        <a:ext cx="2352899" cy="2352899"/>
      </dsp:txXfrm>
    </dsp:sp>
    <dsp:sp modelId="{0FB36C94-C5B6-41ED-AEDD-65316236AE53}">
      <dsp:nvSpPr>
        <dsp:cNvPr id="0" name=""/>
        <dsp:cNvSpPr/>
      </dsp:nvSpPr>
      <dsp:spPr>
        <a:xfrm>
          <a:off x="7115817" y="2206295"/>
          <a:ext cx="481421" cy="600547"/>
        </a:xfrm>
        <a:prstGeom prst="rightArrow">
          <a:avLst>
            <a:gd name="adj1" fmla="val 60000"/>
            <a:gd name="adj2" fmla="val 50000"/>
          </a:avLst>
        </a:prstGeom>
        <a:solidFill>
          <a:srgbClr val="6F362D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/>
        </a:p>
      </dsp:txBody>
      <dsp:txXfrm>
        <a:off x="7115817" y="2326404"/>
        <a:ext cx="336995" cy="360329"/>
      </dsp:txXfrm>
    </dsp:sp>
    <dsp:sp modelId="{1FBCBCDC-D718-48C1-8ED6-A0EA418F15FC}">
      <dsp:nvSpPr>
        <dsp:cNvPr id="0" name=""/>
        <dsp:cNvSpPr/>
      </dsp:nvSpPr>
      <dsp:spPr>
        <a:xfrm>
          <a:off x="7606916" y="176226"/>
          <a:ext cx="2499303" cy="249930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2264" b="87736" l="10000" r="90000">
                        <a14:foregroundMark x1="25688" y1="31602" x2="25688" y2="31602"/>
                        <a14:foregroundMark x1="22477" y1="41558" x2="22477" y2="41558"/>
                        <a14:foregroundMark x1="25229" y1="50216" x2="25229" y2="50216"/>
                        <a14:foregroundMark x1="33945" y1="58442" x2="33945" y2="58442"/>
                        <a14:foregroundMark x1="27523" y1="61472" x2="27523" y2="61472"/>
                        <a14:foregroundMark x1="27064" y1="64935" x2="27064" y2="64935"/>
                        <a14:foregroundMark x1="26606" y1="52381" x2="26606" y2="52381"/>
                        <a14:foregroundMark x1="40367" y1="52381" x2="40367" y2="52381"/>
                        <a14:foregroundMark x1="40367" y1="64935" x2="40367" y2="64935"/>
                        <a14:foregroundMark x1="43119" y1="71429" x2="43119" y2="71429"/>
                        <a14:foregroundMark x1="35780" y1="71861" x2="35780" y2="71861"/>
                        <a14:foregroundMark x1="24312" y1="71429" x2="24312" y2="71429"/>
                        <a14:foregroundMark x1="52752" y1="58442" x2="52752" y2="58442"/>
                        <a14:foregroundMark x1="54587" y1="45455" x2="54587" y2="45455"/>
                        <a14:foregroundMark x1="55963" y1="52381" x2="55963" y2="52381"/>
                        <a14:foregroundMark x1="69725" y1="52381" x2="69725" y2="52381"/>
                        <a14:foregroundMark x1="65138" y1="52814" x2="65138" y2="52814"/>
                        <a14:foregroundMark x1="62844" y1="58442" x2="62844" y2="58442"/>
                        <a14:foregroundMark x1="55963" y1="64935" x2="55963" y2="64935"/>
                        <a14:foregroundMark x1="69725" y1="64935" x2="69725" y2="64935"/>
                        <a14:foregroundMark x1="65138" y1="74892" x2="65138" y2="74892"/>
                        <a14:foregroundMark x1="41284" y1="74892" x2="41284" y2="74892"/>
                        <a14:foregroundMark x1="28899" y1="38095" x2="28899" y2="38095"/>
                        <a14:foregroundMark x1="57798" y1="38528" x2="57798" y2="385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64A6B4-0802-4A65-84FF-4E156FA09CA5}">
      <dsp:nvSpPr>
        <dsp:cNvPr id="0" name=""/>
        <dsp:cNvSpPr/>
      </dsp:nvSpPr>
      <dsp:spPr>
        <a:xfrm>
          <a:off x="8013779" y="1675808"/>
          <a:ext cx="2499303" cy="2499303"/>
        </a:xfrm>
        <a:prstGeom prst="roundRect">
          <a:avLst>
            <a:gd name="adj" fmla="val 10000"/>
          </a:avLst>
        </a:prstGeom>
        <a:solidFill>
          <a:srgbClr val="D58D57">
            <a:alpha val="40000"/>
          </a:srgbClr>
        </a:solidFill>
        <a:ln w="12700" cap="flat" cmpd="sng" algn="ctr">
          <a:solidFill>
            <a:srgbClr val="D58D5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3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" sz="2000" kern="1200">
              <a:solidFill>
                <a:schemeClr val="tx1"/>
              </a:solidFill>
            </a:rPr>
            <a:t>Remplissage de tubes avec du sable et de l'eau</a:t>
          </a:r>
        </a:p>
      </dsp:txBody>
      <dsp:txXfrm>
        <a:off x="8086981" y="1749010"/>
        <a:ext cx="2352899" cy="235289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65F35E-9EDF-44D6-9054-BF5D26040211}">
      <dsp:nvSpPr>
        <dsp:cNvPr id="0" name=""/>
        <dsp:cNvSpPr/>
      </dsp:nvSpPr>
      <dsp:spPr>
        <a:xfrm>
          <a:off x="1388" y="729075"/>
          <a:ext cx="1808241" cy="18082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FB3E5F-B584-4BDC-AA74-2BC6D34041AE}">
      <dsp:nvSpPr>
        <dsp:cNvPr id="0" name=""/>
        <dsp:cNvSpPr/>
      </dsp:nvSpPr>
      <dsp:spPr>
        <a:xfrm>
          <a:off x="295753" y="1814020"/>
          <a:ext cx="1808241" cy="1808241"/>
        </a:xfrm>
        <a:prstGeom prst="roundRect">
          <a:avLst>
            <a:gd name="adj" fmla="val 10000"/>
          </a:avLst>
        </a:prstGeom>
        <a:solidFill>
          <a:srgbClr val="F6A965">
            <a:alpha val="40000"/>
          </a:srgbClr>
        </a:solidFill>
        <a:ln w="12700" cap="flat" cmpd="sng" algn="ctr">
          <a:solidFill>
            <a:srgbClr val="F6A96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" sz="1800" kern="1200">
              <a:solidFill>
                <a:schemeClr val="tx1"/>
              </a:solidFill>
            </a:rPr>
            <a:t>Dépliage et ouverture des conteneurs</a:t>
          </a:r>
        </a:p>
      </dsp:txBody>
      <dsp:txXfrm>
        <a:off x="348715" y="1866982"/>
        <a:ext cx="1702317" cy="1702317"/>
      </dsp:txXfrm>
    </dsp:sp>
    <dsp:sp modelId="{564B926E-D3BC-4C39-B7C1-3AD78E603052}">
      <dsp:nvSpPr>
        <dsp:cNvPr id="0" name=""/>
        <dsp:cNvSpPr/>
      </dsp:nvSpPr>
      <dsp:spPr>
        <a:xfrm>
          <a:off x="2422982" y="2158071"/>
          <a:ext cx="348307" cy="434495"/>
        </a:xfrm>
        <a:prstGeom prst="rightArrow">
          <a:avLst>
            <a:gd name="adj1" fmla="val 60000"/>
            <a:gd name="adj2" fmla="val 50000"/>
          </a:avLst>
        </a:prstGeom>
        <a:solidFill>
          <a:srgbClr val="6F362D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2422982" y="2244970"/>
        <a:ext cx="243815" cy="260697"/>
      </dsp:txXfrm>
    </dsp:sp>
    <dsp:sp modelId="{1FBCBCDC-D718-48C1-8ED6-A0EA418F15FC}">
      <dsp:nvSpPr>
        <dsp:cNvPr id="0" name=""/>
        <dsp:cNvSpPr/>
      </dsp:nvSpPr>
      <dsp:spPr>
        <a:xfrm>
          <a:off x="2804794" y="729075"/>
          <a:ext cx="1808241" cy="18082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64A6B4-0802-4A65-84FF-4E156FA09CA5}">
      <dsp:nvSpPr>
        <dsp:cNvPr id="0" name=""/>
        <dsp:cNvSpPr/>
      </dsp:nvSpPr>
      <dsp:spPr>
        <a:xfrm>
          <a:off x="3099158" y="1814020"/>
          <a:ext cx="1808241" cy="1808241"/>
        </a:xfrm>
        <a:prstGeom prst="roundRect">
          <a:avLst>
            <a:gd name="adj" fmla="val 10000"/>
          </a:avLst>
        </a:prstGeom>
        <a:solidFill>
          <a:srgbClr val="D58D57">
            <a:alpha val="40000"/>
          </a:srgbClr>
        </a:solidFill>
        <a:ln w="12700" cap="flat" cmpd="sng" algn="ctr">
          <a:solidFill>
            <a:srgbClr val="D58D5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" sz="1800" kern="1200">
              <a:solidFill>
                <a:schemeClr val="tx1"/>
              </a:solidFill>
            </a:rPr>
            <a:t>Remplissage de conteneurs avec des rochers</a:t>
          </a:r>
        </a:p>
      </dsp:txBody>
      <dsp:txXfrm>
        <a:off x="3152120" y="1866982"/>
        <a:ext cx="1702317" cy="1702317"/>
      </dsp:txXfrm>
    </dsp:sp>
    <dsp:sp modelId="{394FD4D7-4B2D-4C00-B552-C93DF45F0754}">
      <dsp:nvSpPr>
        <dsp:cNvPr id="0" name=""/>
        <dsp:cNvSpPr/>
      </dsp:nvSpPr>
      <dsp:spPr>
        <a:xfrm>
          <a:off x="5257801" y="2158071"/>
          <a:ext cx="348307" cy="434495"/>
        </a:xfrm>
        <a:prstGeom prst="rightArrow">
          <a:avLst>
            <a:gd name="adj1" fmla="val 60000"/>
            <a:gd name="adj2" fmla="val 50000"/>
          </a:avLst>
        </a:prstGeom>
        <a:solidFill>
          <a:srgbClr val="6F362D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5257801" y="2244970"/>
        <a:ext cx="243815" cy="260697"/>
      </dsp:txXfrm>
    </dsp:sp>
    <dsp:sp modelId="{49527C64-4B05-45EF-A745-22FE53EB235C}">
      <dsp:nvSpPr>
        <dsp:cNvPr id="0" name=""/>
        <dsp:cNvSpPr/>
      </dsp:nvSpPr>
      <dsp:spPr>
        <a:xfrm>
          <a:off x="5608199" y="729075"/>
          <a:ext cx="1808241" cy="180824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8312D0-6360-42D9-AE70-3F30381BF71A}">
      <dsp:nvSpPr>
        <dsp:cNvPr id="0" name=""/>
        <dsp:cNvSpPr/>
      </dsp:nvSpPr>
      <dsp:spPr>
        <a:xfrm>
          <a:off x="5902564" y="1814020"/>
          <a:ext cx="1808241" cy="1808241"/>
        </a:xfrm>
        <a:prstGeom prst="roundRect">
          <a:avLst>
            <a:gd name="adj" fmla="val 10000"/>
          </a:avLst>
        </a:prstGeom>
        <a:solidFill>
          <a:srgbClr val="B36C49">
            <a:alpha val="40000"/>
          </a:srgbClr>
        </a:solidFill>
        <a:ln w="12700" cap="flat" cmpd="sng" algn="ctr">
          <a:solidFill>
            <a:srgbClr val="B36C4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>
            <a:solidFill>
              <a:schemeClr val="tx1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" sz="1800" kern="1200">
              <a:solidFill>
                <a:schemeClr val="tx1"/>
              </a:solidFill>
            </a:rPr>
            <a:t>Coudre les récipients remplis</a:t>
          </a:r>
        </a:p>
      </dsp:txBody>
      <dsp:txXfrm>
        <a:off x="5955526" y="1866982"/>
        <a:ext cx="1702317" cy="1702317"/>
      </dsp:txXfrm>
    </dsp:sp>
    <dsp:sp modelId="{0FB36C94-C5B6-41ED-AEDD-65316236AE53}">
      <dsp:nvSpPr>
        <dsp:cNvPr id="0" name=""/>
        <dsp:cNvSpPr/>
      </dsp:nvSpPr>
      <dsp:spPr>
        <a:xfrm>
          <a:off x="8056295" y="2197827"/>
          <a:ext cx="348307" cy="434495"/>
        </a:xfrm>
        <a:prstGeom prst="rightArrow">
          <a:avLst>
            <a:gd name="adj1" fmla="val 60000"/>
            <a:gd name="adj2" fmla="val 50000"/>
          </a:avLst>
        </a:prstGeom>
        <a:solidFill>
          <a:srgbClr val="6F362D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8056295" y="2284726"/>
        <a:ext cx="243815" cy="260697"/>
      </dsp:txXfrm>
    </dsp:sp>
    <dsp:sp modelId="{F73A7B55-FFB6-4AFF-A977-D35397F90154}">
      <dsp:nvSpPr>
        <dsp:cNvPr id="0" name=""/>
        <dsp:cNvSpPr/>
      </dsp:nvSpPr>
      <dsp:spPr>
        <a:xfrm>
          <a:off x="8411604" y="729075"/>
          <a:ext cx="1808241" cy="18082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361A6D-A77E-45B7-8C99-4B61AF0557F6}">
      <dsp:nvSpPr>
        <dsp:cNvPr id="0" name=""/>
        <dsp:cNvSpPr/>
      </dsp:nvSpPr>
      <dsp:spPr>
        <a:xfrm>
          <a:off x="8705969" y="1814020"/>
          <a:ext cx="1808241" cy="1808241"/>
        </a:xfrm>
        <a:prstGeom prst="roundRect">
          <a:avLst>
            <a:gd name="adj" fmla="val 10000"/>
          </a:avLst>
        </a:prstGeom>
        <a:solidFill>
          <a:srgbClr val="914F3B">
            <a:alpha val="40000"/>
          </a:srgbClr>
        </a:solidFill>
        <a:ln w="12700" cap="flat" cmpd="sng" algn="ctr">
          <a:solidFill>
            <a:srgbClr val="914F3B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" sz="1800" kern="1200">
              <a:solidFill>
                <a:schemeClr val="tx1"/>
              </a:solidFill>
            </a:rPr>
            <a:t>Empiler les conteneurs dans le bon ordre</a:t>
          </a:r>
        </a:p>
      </dsp:txBody>
      <dsp:txXfrm>
        <a:off x="8758931" y="1866982"/>
        <a:ext cx="1702317" cy="17023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65F35E-9EDF-44D6-9054-BF5D26040211}">
      <dsp:nvSpPr>
        <dsp:cNvPr id="0" name=""/>
        <dsp:cNvSpPr/>
      </dsp:nvSpPr>
      <dsp:spPr>
        <a:xfrm>
          <a:off x="1388" y="729075"/>
          <a:ext cx="1808241" cy="18082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FB3E5F-B584-4BDC-AA74-2BC6D34041AE}">
      <dsp:nvSpPr>
        <dsp:cNvPr id="0" name=""/>
        <dsp:cNvSpPr/>
      </dsp:nvSpPr>
      <dsp:spPr>
        <a:xfrm>
          <a:off x="295753" y="1814020"/>
          <a:ext cx="1808241" cy="1808241"/>
        </a:xfrm>
        <a:prstGeom prst="roundRect">
          <a:avLst>
            <a:gd name="adj" fmla="val 10000"/>
          </a:avLst>
        </a:prstGeom>
        <a:solidFill>
          <a:srgbClr val="F6A965">
            <a:alpha val="40000"/>
          </a:srgbClr>
        </a:solidFill>
        <a:ln w="12700" cap="flat" cmpd="sng" algn="ctr">
          <a:solidFill>
            <a:srgbClr val="F6A96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800" kern="1200">
            <a:solidFill>
              <a:schemeClr val="tx1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" sz="1800" kern="1200">
              <a:solidFill>
                <a:schemeClr val="tx1"/>
              </a:solidFill>
            </a:rPr>
            <a:t>Dépliage et ouverture des sacs</a:t>
          </a:r>
        </a:p>
      </dsp:txBody>
      <dsp:txXfrm>
        <a:off x="348715" y="1866982"/>
        <a:ext cx="1702317" cy="1702317"/>
      </dsp:txXfrm>
    </dsp:sp>
    <dsp:sp modelId="{564B926E-D3BC-4C39-B7C1-3AD78E603052}">
      <dsp:nvSpPr>
        <dsp:cNvPr id="0" name=""/>
        <dsp:cNvSpPr/>
      </dsp:nvSpPr>
      <dsp:spPr>
        <a:xfrm>
          <a:off x="2422982" y="2158071"/>
          <a:ext cx="348307" cy="434495"/>
        </a:xfrm>
        <a:prstGeom prst="rightArrow">
          <a:avLst>
            <a:gd name="adj1" fmla="val 60000"/>
            <a:gd name="adj2" fmla="val 50000"/>
          </a:avLst>
        </a:prstGeom>
        <a:solidFill>
          <a:srgbClr val="6F362D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2422982" y="2244970"/>
        <a:ext cx="243815" cy="260697"/>
      </dsp:txXfrm>
    </dsp:sp>
    <dsp:sp modelId="{1FBCBCDC-D718-48C1-8ED6-A0EA418F15FC}">
      <dsp:nvSpPr>
        <dsp:cNvPr id="0" name=""/>
        <dsp:cNvSpPr/>
      </dsp:nvSpPr>
      <dsp:spPr>
        <a:xfrm>
          <a:off x="2804794" y="729075"/>
          <a:ext cx="1808241" cy="18082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64A6B4-0802-4A65-84FF-4E156FA09CA5}">
      <dsp:nvSpPr>
        <dsp:cNvPr id="0" name=""/>
        <dsp:cNvSpPr/>
      </dsp:nvSpPr>
      <dsp:spPr>
        <a:xfrm>
          <a:off x="3099158" y="1814020"/>
          <a:ext cx="1808241" cy="1808241"/>
        </a:xfrm>
        <a:prstGeom prst="roundRect">
          <a:avLst>
            <a:gd name="adj" fmla="val 10000"/>
          </a:avLst>
        </a:prstGeom>
        <a:solidFill>
          <a:srgbClr val="D58D57">
            <a:alpha val="40000"/>
          </a:srgbClr>
        </a:solidFill>
        <a:ln w="12700" cap="flat" cmpd="sng" algn="ctr">
          <a:solidFill>
            <a:srgbClr val="D58D5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800" kern="1200">
            <a:solidFill>
              <a:schemeClr val="tx1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" sz="1800" kern="1200">
              <a:solidFill>
                <a:schemeClr val="tx1"/>
              </a:solidFill>
            </a:rPr>
            <a:t>Remplissage de sacs avec du sable</a:t>
          </a:r>
        </a:p>
      </dsp:txBody>
      <dsp:txXfrm>
        <a:off x="3152120" y="1866982"/>
        <a:ext cx="1702317" cy="1702317"/>
      </dsp:txXfrm>
    </dsp:sp>
    <dsp:sp modelId="{394FD4D7-4B2D-4C00-B552-C93DF45F0754}">
      <dsp:nvSpPr>
        <dsp:cNvPr id="0" name=""/>
        <dsp:cNvSpPr/>
      </dsp:nvSpPr>
      <dsp:spPr>
        <a:xfrm>
          <a:off x="5257801" y="2158071"/>
          <a:ext cx="348307" cy="434495"/>
        </a:xfrm>
        <a:prstGeom prst="rightArrow">
          <a:avLst>
            <a:gd name="adj1" fmla="val 60000"/>
            <a:gd name="adj2" fmla="val 50000"/>
          </a:avLst>
        </a:prstGeom>
        <a:solidFill>
          <a:srgbClr val="6F362D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5257801" y="2244970"/>
        <a:ext cx="243815" cy="260697"/>
      </dsp:txXfrm>
    </dsp:sp>
    <dsp:sp modelId="{49527C64-4B05-45EF-A745-22FE53EB235C}">
      <dsp:nvSpPr>
        <dsp:cNvPr id="0" name=""/>
        <dsp:cNvSpPr/>
      </dsp:nvSpPr>
      <dsp:spPr>
        <a:xfrm>
          <a:off x="5608199" y="729075"/>
          <a:ext cx="1808241" cy="180824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8312D0-6360-42D9-AE70-3F30381BF71A}">
      <dsp:nvSpPr>
        <dsp:cNvPr id="0" name=""/>
        <dsp:cNvSpPr/>
      </dsp:nvSpPr>
      <dsp:spPr>
        <a:xfrm>
          <a:off x="5902564" y="1814020"/>
          <a:ext cx="1808241" cy="1808241"/>
        </a:xfrm>
        <a:prstGeom prst="roundRect">
          <a:avLst>
            <a:gd name="adj" fmla="val 10000"/>
          </a:avLst>
        </a:prstGeom>
        <a:solidFill>
          <a:srgbClr val="B36C49">
            <a:alpha val="40000"/>
          </a:srgbClr>
        </a:solidFill>
        <a:ln w="12700" cap="flat" cmpd="sng" algn="ctr">
          <a:solidFill>
            <a:srgbClr val="B36C4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>
            <a:solidFill>
              <a:schemeClr val="tx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400" kern="1200">
            <a:solidFill>
              <a:schemeClr val="tx1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" sz="1800" kern="1200">
              <a:solidFill>
                <a:schemeClr val="tx1"/>
              </a:solidFill>
            </a:rPr>
            <a:t>Coudre les sacs remplis</a:t>
          </a:r>
        </a:p>
      </dsp:txBody>
      <dsp:txXfrm>
        <a:off x="5955526" y="1866982"/>
        <a:ext cx="1702317" cy="1702317"/>
      </dsp:txXfrm>
    </dsp:sp>
    <dsp:sp modelId="{0FB36C94-C5B6-41ED-AEDD-65316236AE53}">
      <dsp:nvSpPr>
        <dsp:cNvPr id="0" name=""/>
        <dsp:cNvSpPr/>
      </dsp:nvSpPr>
      <dsp:spPr>
        <a:xfrm>
          <a:off x="8056295" y="2197827"/>
          <a:ext cx="348307" cy="434495"/>
        </a:xfrm>
        <a:prstGeom prst="rightArrow">
          <a:avLst>
            <a:gd name="adj1" fmla="val 60000"/>
            <a:gd name="adj2" fmla="val 50000"/>
          </a:avLst>
        </a:prstGeom>
        <a:solidFill>
          <a:srgbClr val="6F362D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8056295" y="2284726"/>
        <a:ext cx="243815" cy="260697"/>
      </dsp:txXfrm>
    </dsp:sp>
    <dsp:sp modelId="{F73A7B55-FFB6-4AFF-A977-D35397F90154}">
      <dsp:nvSpPr>
        <dsp:cNvPr id="0" name=""/>
        <dsp:cNvSpPr/>
      </dsp:nvSpPr>
      <dsp:spPr>
        <a:xfrm>
          <a:off x="8411604" y="729075"/>
          <a:ext cx="1808241" cy="18082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361A6D-A77E-45B7-8C99-4B61AF0557F6}">
      <dsp:nvSpPr>
        <dsp:cNvPr id="0" name=""/>
        <dsp:cNvSpPr/>
      </dsp:nvSpPr>
      <dsp:spPr>
        <a:xfrm>
          <a:off x="8705969" y="1814020"/>
          <a:ext cx="1808241" cy="1808241"/>
        </a:xfrm>
        <a:prstGeom prst="roundRect">
          <a:avLst>
            <a:gd name="adj" fmla="val 10000"/>
          </a:avLst>
        </a:prstGeom>
        <a:solidFill>
          <a:srgbClr val="914F3B">
            <a:alpha val="40000"/>
          </a:srgbClr>
        </a:solidFill>
        <a:ln w="12700" cap="flat" cmpd="sng" algn="ctr">
          <a:solidFill>
            <a:srgbClr val="914F3B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" sz="1800" kern="1200">
              <a:solidFill>
                <a:schemeClr val="tx1"/>
              </a:solidFill>
            </a:rPr>
            <a:t>Empiler les sacs de manière appropriée</a:t>
          </a:r>
        </a:p>
      </dsp:txBody>
      <dsp:txXfrm>
        <a:off x="8758931" y="1866982"/>
        <a:ext cx="1702317" cy="170231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65F35E-9EDF-44D6-9054-BF5D26040211}">
      <dsp:nvSpPr>
        <dsp:cNvPr id="0" name=""/>
        <dsp:cNvSpPr/>
      </dsp:nvSpPr>
      <dsp:spPr>
        <a:xfrm>
          <a:off x="5312" y="739673"/>
          <a:ext cx="1794994" cy="179499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FB3E5F-B584-4BDC-AA74-2BC6D34041AE}">
      <dsp:nvSpPr>
        <dsp:cNvPr id="0" name=""/>
        <dsp:cNvSpPr/>
      </dsp:nvSpPr>
      <dsp:spPr>
        <a:xfrm>
          <a:off x="297520" y="1816670"/>
          <a:ext cx="1794994" cy="1794994"/>
        </a:xfrm>
        <a:prstGeom prst="roundRect">
          <a:avLst>
            <a:gd name="adj" fmla="val 10000"/>
          </a:avLst>
        </a:prstGeom>
        <a:solidFill>
          <a:srgbClr val="F6A965">
            <a:alpha val="40000"/>
          </a:srgbClr>
        </a:solidFill>
        <a:ln w="12700" cap="flat" cmpd="sng" algn="ctr">
          <a:solidFill>
            <a:srgbClr val="F6A96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" sz="2000" kern="1200">
              <a:solidFill>
                <a:schemeClr val="tx1"/>
              </a:solidFill>
            </a:rPr>
            <a:t>Déroulement et ouverture des gabions</a:t>
          </a:r>
        </a:p>
      </dsp:txBody>
      <dsp:txXfrm>
        <a:off x="350094" y="1869244"/>
        <a:ext cx="1689846" cy="1689846"/>
      </dsp:txXfrm>
    </dsp:sp>
    <dsp:sp modelId="{564B926E-D3BC-4C39-B7C1-3AD78E603052}">
      <dsp:nvSpPr>
        <dsp:cNvPr id="0" name=""/>
        <dsp:cNvSpPr/>
      </dsp:nvSpPr>
      <dsp:spPr>
        <a:xfrm>
          <a:off x="2409164" y="2158200"/>
          <a:ext cx="345755" cy="431312"/>
        </a:xfrm>
        <a:prstGeom prst="rightArrow">
          <a:avLst>
            <a:gd name="adj1" fmla="val 60000"/>
            <a:gd name="adj2" fmla="val 50000"/>
          </a:avLst>
        </a:prstGeom>
        <a:solidFill>
          <a:srgbClr val="6F362D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2409164" y="2244462"/>
        <a:ext cx="242029" cy="258788"/>
      </dsp:txXfrm>
    </dsp:sp>
    <dsp:sp modelId="{1FBCBCDC-D718-48C1-8ED6-A0EA418F15FC}">
      <dsp:nvSpPr>
        <dsp:cNvPr id="0" name=""/>
        <dsp:cNvSpPr/>
      </dsp:nvSpPr>
      <dsp:spPr>
        <a:xfrm>
          <a:off x="2788179" y="739673"/>
          <a:ext cx="1794994" cy="179499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64A6B4-0802-4A65-84FF-4E156FA09CA5}">
      <dsp:nvSpPr>
        <dsp:cNvPr id="0" name=""/>
        <dsp:cNvSpPr/>
      </dsp:nvSpPr>
      <dsp:spPr>
        <a:xfrm>
          <a:off x="3080388" y="1816670"/>
          <a:ext cx="1794994" cy="1794994"/>
        </a:xfrm>
        <a:prstGeom prst="roundRect">
          <a:avLst>
            <a:gd name="adj" fmla="val 10000"/>
          </a:avLst>
        </a:prstGeom>
        <a:solidFill>
          <a:srgbClr val="D58D57">
            <a:alpha val="40000"/>
          </a:srgbClr>
        </a:solidFill>
        <a:ln w="12700" cap="flat" cmpd="sng" algn="ctr">
          <a:solidFill>
            <a:srgbClr val="D58D5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" sz="2000" kern="1200">
              <a:solidFill>
                <a:schemeClr val="tx1"/>
              </a:solidFill>
            </a:rPr>
            <a:t>Remplissage de gabions avec des rochers</a:t>
          </a:r>
        </a:p>
      </dsp:txBody>
      <dsp:txXfrm>
        <a:off x="3132962" y="1869244"/>
        <a:ext cx="1689846" cy="1689846"/>
      </dsp:txXfrm>
    </dsp:sp>
    <dsp:sp modelId="{394FD4D7-4B2D-4C00-B552-C93DF45F0754}">
      <dsp:nvSpPr>
        <dsp:cNvPr id="0" name=""/>
        <dsp:cNvSpPr/>
      </dsp:nvSpPr>
      <dsp:spPr>
        <a:xfrm>
          <a:off x="5223216" y="2158200"/>
          <a:ext cx="345755" cy="431312"/>
        </a:xfrm>
        <a:prstGeom prst="rightArrow">
          <a:avLst>
            <a:gd name="adj1" fmla="val 60000"/>
            <a:gd name="adj2" fmla="val 50000"/>
          </a:avLst>
        </a:prstGeom>
        <a:solidFill>
          <a:srgbClr val="6F362D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5223216" y="2244462"/>
        <a:ext cx="242029" cy="258788"/>
      </dsp:txXfrm>
    </dsp:sp>
    <dsp:sp modelId="{49527C64-4B05-45EF-A745-22FE53EB235C}">
      <dsp:nvSpPr>
        <dsp:cNvPr id="0" name=""/>
        <dsp:cNvSpPr/>
      </dsp:nvSpPr>
      <dsp:spPr>
        <a:xfrm>
          <a:off x="5571047" y="739673"/>
          <a:ext cx="1794994" cy="179499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8312D0-6360-42D9-AE70-3F30381BF71A}">
      <dsp:nvSpPr>
        <dsp:cNvPr id="0" name=""/>
        <dsp:cNvSpPr/>
      </dsp:nvSpPr>
      <dsp:spPr>
        <a:xfrm>
          <a:off x="5863255" y="1816670"/>
          <a:ext cx="1794994" cy="1794994"/>
        </a:xfrm>
        <a:prstGeom prst="roundRect">
          <a:avLst>
            <a:gd name="adj" fmla="val 10000"/>
          </a:avLst>
        </a:prstGeom>
        <a:solidFill>
          <a:srgbClr val="B36C49">
            <a:alpha val="40000"/>
          </a:srgbClr>
        </a:solidFill>
        <a:ln w="12700" cap="flat" cmpd="sng" algn="ctr">
          <a:solidFill>
            <a:srgbClr val="B36C4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>
            <a:solidFill>
              <a:schemeClr val="tx1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" sz="2000" kern="1200">
              <a:solidFill>
                <a:schemeClr val="tx1"/>
              </a:solidFill>
            </a:rPr>
            <a:t>Levage des gabions remplis</a:t>
          </a:r>
        </a:p>
      </dsp:txBody>
      <dsp:txXfrm>
        <a:off x="5915829" y="1869244"/>
        <a:ext cx="1689846" cy="1689846"/>
      </dsp:txXfrm>
    </dsp:sp>
    <dsp:sp modelId="{0FB36C94-C5B6-41ED-AEDD-65316236AE53}">
      <dsp:nvSpPr>
        <dsp:cNvPr id="0" name=""/>
        <dsp:cNvSpPr/>
      </dsp:nvSpPr>
      <dsp:spPr>
        <a:xfrm>
          <a:off x="8001208" y="2197665"/>
          <a:ext cx="345755" cy="431312"/>
        </a:xfrm>
        <a:prstGeom prst="rightArrow">
          <a:avLst>
            <a:gd name="adj1" fmla="val 60000"/>
            <a:gd name="adj2" fmla="val 50000"/>
          </a:avLst>
        </a:prstGeom>
        <a:solidFill>
          <a:srgbClr val="6F362D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8001208" y="2283927"/>
        <a:ext cx="242029" cy="258788"/>
      </dsp:txXfrm>
    </dsp:sp>
    <dsp:sp modelId="{F73A7B55-FFB6-4AFF-A977-D35397F90154}">
      <dsp:nvSpPr>
        <dsp:cNvPr id="0" name=""/>
        <dsp:cNvSpPr/>
      </dsp:nvSpPr>
      <dsp:spPr>
        <a:xfrm>
          <a:off x="8353914" y="739673"/>
          <a:ext cx="1794994" cy="179499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361A6D-A77E-45B7-8C99-4B61AF0557F6}">
      <dsp:nvSpPr>
        <dsp:cNvPr id="0" name=""/>
        <dsp:cNvSpPr/>
      </dsp:nvSpPr>
      <dsp:spPr>
        <a:xfrm>
          <a:off x="8576953" y="1816670"/>
          <a:ext cx="1933334" cy="1794994"/>
        </a:xfrm>
        <a:prstGeom prst="roundRect">
          <a:avLst>
            <a:gd name="adj" fmla="val 10000"/>
          </a:avLst>
        </a:prstGeom>
        <a:solidFill>
          <a:srgbClr val="914F3B">
            <a:alpha val="40000"/>
          </a:srgbClr>
        </a:solidFill>
        <a:ln w="12700" cap="flat" cmpd="sng" algn="ctr">
          <a:solidFill>
            <a:srgbClr val="914F3B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" sz="2000" kern="1200">
              <a:solidFill>
                <a:schemeClr val="tx1"/>
              </a:solidFill>
            </a:rPr>
            <a:t>Empiler les gabions dans le bon agencement</a:t>
          </a:r>
        </a:p>
      </dsp:txBody>
      <dsp:txXfrm>
        <a:off x="8629527" y="1869244"/>
        <a:ext cx="1828186" cy="16898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C10712-52CB-44DB-BDD7-FBD8899B3C41}" type="datetimeFigureOut">
              <a:rPr lang="en-IN" smtClean="0"/>
              <a:t>27-05-2025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"/>
              <a:t>Modifier les styles de texte du modèle</a:t>
            </a:r>
          </a:p>
          <a:p>
            <a:pPr lvl="1"/>
            <a:r>
              <a:rPr lang="fr"/>
              <a:t>Deuxième niveau</a:t>
            </a:r>
          </a:p>
          <a:p>
            <a:pPr lvl="2"/>
            <a:r>
              <a:rPr lang="fr"/>
              <a:t>Troisième niveau</a:t>
            </a:r>
          </a:p>
          <a:p>
            <a:pPr lvl="3"/>
            <a:r>
              <a:rPr lang="fr"/>
              <a:t>Quatrième niveau</a:t>
            </a:r>
          </a:p>
          <a:p>
            <a:pPr lvl="4"/>
            <a:r>
              <a:rPr lang="fr"/>
              <a:t>Cinquième niveau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BB5036-B2B0-4CCC-A1E8-5B5F91560B50}" type="slidenum">
              <a:rPr lang="en-IN" smtClean="0"/>
              <a:t>‹N°›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559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A65CA2-A285-44E6-9690-3D79B42BD7E4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99989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96CD7B8-BFA7-45E9-B89A-4ADEBA2AB66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pitchFamily="34" charset="-128"/>
              <a:cs typeface="+mn-cs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60375" y="722313"/>
            <a:ext cx="6394450" cy="3597275"/>
          </a:xfrm>
          <a:solidFill>
            <a:srgbClr val="FFFFFF"/>
          </a:solidFill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54093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631825" y="828675"/>
            <a:ext cx="7362825" cy="4141788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43591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631825" y="828675"/>
            <a:ext cx="7362825" cy="4141788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330226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631825" y="828675"/>
            <a:ext cx="7362825" cy="4141788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515780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631825" y="828675"/>
            <a:ext cx="7362825" cy="4141788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698056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827088" y="1062038"/>
            <a:ext cx="9439276" cy="5310187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975008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631825" y="828675"/>
            <a:ext cx="7362825" cy="4141788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488108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BB5036-B2B0-4CCC-A1E8-5B5F91560B50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28521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631825" y="828675"/>
            <a:ext cx="7362825" cy="4141788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250341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631825" y="828675"/>
            <a:ext cx="7362825" cy="4141788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98099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631825" y="828675"/>
            <a:ext cx="7362825" cy="4141788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03922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631825" y="828675"/>
            <a:ext cx="7362825" cy="4141788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470356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631825" y="828675"/>
            <a:ext cx="7362825" cy="4141788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324162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631825" y="828675"/>
            <a:ext cx="7362825" cy="4141788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936026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631825" y="828675"/>
            <a:ext cx="7362825" cy="4141788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954234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631825" y="828675"/>
            <a:ext cx="7362825" cy="4141788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498578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631825" y="828675"/>
            <a:ext cx="7362825" cy="4141788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08435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631825" y="828675"/>
            <a:ext cx="7362825" cy="4141788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979390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BB5036-B2B0-4CCC-A1E8-5B5F91560B50}" type="slidenum">
              <a:rPr lang="en-IN" smtClean="0"/>
              <a:t>54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3821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"/>
              <a:t>Cliquez pour modifier le style de titre du gabarit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"/>
              <a:t>Cliquez pour modifier le style de sous-titres du masque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3C6A8-EDD0-4F0F-BF9E-F87118080805}" type="datetimeFigureOut">
              <a:rPr lang="en-IN" smtClean="0"/>
              <a:t>27-05-2025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B54FF-6C4F-4719-ABDB-CB9FFEFD6618}" type="slidenum">
              <a:rPr lang="en-IN" smtClean="0"/>
              <a:t>‹N°›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2378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"/>
              <a:t>Cliquez pour modifier le style de titre du gabarit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"/>
              <a:t>Modifier les styles de texte du modèle</a:t>
            </a:r>
          </a:p>
          <a:p>
            <a:pPr lvl="1"/>
            <a:r>
              <a:rPr lang="fr"/>
              <a:t>Deuxième niveau</a:t>
            </a:r>
          </a:p>
          <a:p>
            <a:pPr lvl="2"/>
            <a:r>
              <a:rPr lang="fr"/>
              <a:t>Troisième niveau</a:t>
            </a:r>
          </a:p>
          <a:p>
            <a:pPr lvl="3"/>
            <a:r>
              <a:rPr lang="fr"/>
              <a:t>Quatrième niveau</a:t>
            </a:r>
          </a:p>
          <a:p>
            <a:pPr lvl="4"/>
            <a:r>
              <a:rPr lang="fr"/>
              <a:t>Cinquième niveau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3C6A8-EDD0-4F0F-BF9E-F87118080805}" type="datetimeFigureOut">
              <a:rPr lang="en-IN" smtClean="0"/>
              <a:t>27-05-2025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B54FF-6C4F-4719-ABDB-CB9FFEFD6618}" type="slidenum">
              <a:rPr lang="en-IN" smtClean="0"/>
              <a:t>‹N°›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5699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"/>
              <a:t>Cliquez pour modifier le style de titre du gabarit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"/>
              <a:t>Modifier les styles de texte du modèle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3C6A8-EDD0-4F0F-BF9E-F87118080805}" type="datetimeFigureOut">
              <a:rPr lang="en-IN" smtClean="0"/>
              <a:t>27-05-2025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B54FF-6C4F-4719-ABDB-CB9FFEFD6618}" type="slidenum">
              <a:rPr lang="en-IN" smtClean="0"/>
              <a:t>‹N°›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4561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"/>
              <a:t>Cliquez pour modifier le style de titre du gabarit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"/>
              <a:t>Modifier les styles de texte du modèle</a:t>
            </a:r>
          </a:p>
          <a:p>
            <a:pPr lvl="1"/>
            <a:r>
              <a:rPr lang="fr"/>
              <a:t>Deuxième niveau</a:t>
            </a:r>
          </a:p>
          <a:p>
            <a:pPr lvl="2"/>
            <a:r>
              <a:rPr lang="fr"/>
              <a:t>Troisième niveau</a:t>
            </a:r>
          </a:p>
          <a:p>
            <a:pPr lvl="3"/>
            <a:r>
              <a:rPr lang="fr"/>
              <a:t>Quatrième niveau</a:t>
            </a:r>
          </a:p>
          <a:p>
            <a:pPr lvl="4"/>
            <a:r>
              <a:rPr lang="fr"/>
              <a:t>Cinquième niveau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"/>
              <a:t>Modifier les styles de texte du modèle</a:t>
            </a:r>
          </a:p>
          <a:p>
            <a:pPr lvl="1"/>
            <a:r>
              <a:rPr lang="fr"/>
              <a:t>Deuxième niveau</a:t>
            </a:r>
          </a:p>
          <a:p>
            <a:pPr lvl="2"/>
            <a:r>
              <a:rPr lang="fr"/>
              <a:t>Troisième niveau</a:t>
            </a:r>
          </a:p>
          <a:p>
            <a:pPr lvl="3"/>
            <a:r>
              <a:rPr lang="fr"/>
              <a:t>Quatrième niveau</a:t>
            </a:r>
          </a:p>
          <a:p>
            <a:pPr lvl="4"/>
            <a:r>
              <a:rPr lang="fr"/>
              <a:t>Cinquième niveau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3C6A8-EDD0-4F0F-BF9E-F87118080805}" type="datetimeFigureOut">
              <a:rPr lang="en-IN" smtClean="0"/>
              <a:t>27-05-2025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B54FF-6C4F-4719-ABDB-CB9FFEFD6618}" type="slidenum">
              <a:rPr lang="en-IN" smtClean="0"/>
              <a:t>‹N°›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2850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"/>
              <a:t>Cliquez pour modifier le style de titre du gabarit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"/>
              <a:t>Modifier les styles de texte du modèle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"/>
              <a:t>Modifier les styles de texte du modèle</a:t>
            </a:r>
          </a:p>
          <a:p>
            <a:pPr lvl="1"/>
            <a:r>
              <a:rPr lang="fr"/>
              <a:t>Deuxième niveau</a:t>
            </a:r>
          </a:p>
          <a:p>
            <a:pPr lvl="2"/>
            <a:r>
              <a:rPr lang="fr"/>
              <a:t>Troisième niveau</a:t>
            </a:r>
          </a:p>
          <a:p>
            <a:pPr lvl="3"/>
            <a:r>
              <a:rPr lang="fr"/>
              <a:t>Quatrième niveau</a:t>
            </a:r>
          </a:p>
          <a:p>
            <a:pPr lvl="4"/>
            <a:r>
              <a:rPr lang="fr"/>
              <a:t>Cinquième niveau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"/>
              <a:t>Modifier les styles de texte du modèle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"/>
              <a:t>Modifier les styles de texte du modèle</a:t>
            </a:r>
          </a:p>
          <a:p>
            <a:pPr lvl="1"/>
            <a:r>
              <a:rPr lang="fr"/>
              <a:t>Deuxième niveau</a:t>
            </a:r>
          </a:p>
          <a:p>
            <a:pPr lvl="2"/>
            <a:r>
              <a:rPr lang="fr"/>
              <a:t>Troisième niveau</a:t>
            </a:r>
          </a:p>
          <a:p>
            <a:pPr lvl="3"/>
            <a:r>
              <a:rPr lang="fr"/>
              <a:t>Quatrième niveau</a:t>
            </a:r>
          </a:p>
          <a:p>
            <a:pPr lvl="4"/>
            <a:r>
              <a:rPr lang="fr"/>
              <a:t>Cinquième niveau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3C6A8-EDD0-4F0F-BF9E-F87118080805}" type="datetimeFigureOut">
              <a:rPr lang="en-IN" smtClean="0"/>
              <a:t>27-05-2025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B54FF-6C4F-4719-ABDB-CB9FFEFD6618}" type="slidenum">
              <a:rPr lang="en-IN" smtClean="0"/>
              <a:t>‹N°›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5359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"/>
              <a:t>Cliquez pour modifier le style de titre du gabarit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3C6A8-EDD0-4F0F-BF9E-F87118080805}" type="datetimeFigureOut">
              <a:rPr lang="en-IN" smtClean="0"/>
              <a:t>27-05-2025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B54FF-6C4F-4719-ABDB-CB9FFEFD6618}" type="slidenum">
              <a:rPr lang="en-IN" smtClean="0"/>
              <a:t>‹N°›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5386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3C6A8-EDD0-4F0F-BF9E-F87118080805}" type="datetimeFigureOut">
              <a:rPr lang="en-IN" smtClean="0"/>
              <a:t>27-05-2025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B54FF-6C4F-4719-ABDB-CB9FFEFD6618}" type="slidenum">
              <a:rPr lang="en-IN" smtClean="0"/>
              <a:t>‹N°›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3136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"/>
              <a:t>Cliquez pour modifier le style de titre du gabarit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"/>
              <a:t>Modifier les styles de texte du modèle</a:t>
            </a:r>
          </a:p>
          <a:p>
            <a:pPr lvl="1"/>
            <a:r>
              <a:rPr lang="fr"/>
              <a:t>Deuxième niveau</a:t>
            </a:r>
          </a:p>
          <a:p>
            <a:pPr lvl="2"/>
            <a:r>
              <a:rPr lang="fr"/>
              <a:t>Troisième niveau</a:t>
            </a:r>
          </a:p>
          <a:p>
            <a:pPr lvl="3"/>
            <a:r>
              <a:rPr lang="fr"/>
              <a:t>Quatrième niveau</a:t>
            </a:r>
          </a:p>
          <a:p>
            <a:pPr lvl="4"/>
            <a:r>
              <a:rPr lang="fr"/>
              <a:t>Cinquième niveau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"/>
              <a:t>Modifier les styles de texte du modèle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3C6A8-EDD0-4F0F-BF9E-F87118080805}" type="datetimeFigureOut">
              <a:rPr lang="en-IN" smtClean="0"/>
              <a:t>27-05-2025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B54FF-6C4F-4719-ABDB-CB9FFEFD6618}" type="slidenum">
              <a:rPr lang="en-IN" smtClean="0"/>
              <a:t>‹N°›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17084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"/>
              <a:t>Cliquez pour modifier le style de titre du gabarit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"/>
              <a:t>Modifier les styles de texte du modèle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3C6A8-EDD0-4F0F-BF9E-F87118080805}" type="datetimeFigureOut">
              <a:rPr lang="en-IN" smtClean="0"/>
              <a:t>27-05-2025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B54FF-6C4F-4719-ABDB-CB9FFEFD6618}" type="slidenum">
              <a:rPr lang="en-IN" smtClean="0"/>
              <a:t>‹N°›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5418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"/>
              <a:t>Cliquez pour modifier le style de titre du gabarit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"/>
              <a:t>Modifier les styles de texte du modèle</a:t>
            </a:r>
          </a:p>
          <a:p>
            <a:pPr lvl="1"/>
            <a:r>
              <a:rPr lang="fr"/>
              <a:t>Deuxième niveau</a:t>
            </a:r>
          </a:p>
          <a:p>
            <a:pPr lvl="2"/>
            <a:r>
              <a:rPr lang="fr"/>
              <a:t>Troisième niveau</a:t>
            </a:r>
          </a:p>
          <a:p>
            <a:pPr lvl="3"/>
            <a:r>
              <a:rPr lang="fr"/>
              <a:t>Quatrième niveau</a:t>
            </a:r>
          </a:p>
          <a:p>
            <a:pPr lvl="4"/>
            <a:r>
              <a:rPr lang="fr"/>
              <a:t>Cinquième niveau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3C6A8-EDD0-4F0F-BF9E-F87118080805}" type="datetimeFigureOut">
              <a:rPr lang="en-IN" smtClean="0"/>
              <a:t>27-05-2025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B54FF-6C4F-4719-ABDB-CB9FFEFD6618}" type="slidenum">
              <a:rPr lang="en-IN" smtClean="0"/>
              <a:t>‹N°›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7734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"/>
              <a:t>Cliquez pour modifier le style de titre du gabarit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"/>
              <a:t>Modifier les styles de texte du modèle</a:t>
            </a:r>
          </a:p>
          <a:p>
            <a:pPr lvl="1"/>
            <a:r>
              <a:rPr lang="fr"/>
              <a:t>Deuxième niveau</a:t>
            </a:r>
          </a:p>
          <a:p>
            <a:pPr lvl="2"/>
            <a:r>
              <a:rPr lang="fr"/>
              <a:t>Troisième niveau</a:t>
            </a:r>
          </a:p>
          <a:p>
            <a:pPr lvl="3"/>
            <a:r>
              <a:rPr lang="fr"/>
              <a:t>Quatrième niveau</a:t>
            </a:r>
          </a:p>
          <a:p>
            <a:pPr lvl="4"/>
            <a:r>
              <a:rPr lang="fr"/>
              <a:t>Cinquième niveau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3C6A8-EDD0-4F0F-BF9E-F87118080805}" type="datetimeFigureOut">
              <a:rPr lang="en-IN" smtClean="0"/>
              <a:t>27-05-2025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B54FF-6C4F-4719-ABDB-CB9FFEFD6618}" type="slidenum">
              <a:rPr lang="en-IN" smtClean="0"/>
              <a:t>‹N°›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70482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"/>
              <a:t>Cliquez pour modifier les styles de texte du modèle</a:t>
            </a:r>
          </a:p>
          <a:p>
            <a:pPr lvl="1"/>
            <a:r>
              <a:rPr lang="fr"/>
              <a:t>Deuxième niveau</a:t>
            </a:r>
          </a:p>
          <a:p>
            <a:pPr lvl="2"/>
            <a:r>
              <a:rPr lang="fr"/>
              <a:t>Troisième niveau</a:t>
            </a:r>
          </a:p>
          <a:p>
            <a:pPr lvl="3"/>
            <a:r>
              <a:rPr lang="fr"/>
              <a:t>Quatrième niveau</a:t>
            </a:r>
          </a:p>
          <a:p>
            <a:pPr lvl="4"/>
            <a:r>
              <a:rPr lang="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3292628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"/>
              <a:t>Cliquez pour modifier les styles de texte du modèle</a:t>
            </a:r>
          </a:p>
          <a:p>
            <a:pPr lvl="1"/>
            <a:r>
              <a:rPr lang="fr"/>
              <a:t>Deuxième niveau</a:t>
            </a:r>
          </a:p>
          <a:p>
            <a:pPr lvl="2"/>
            <a:r>
              <a:rPr lang="fr"/>
              <a:t>Troisième niveau</a:t>
            </a:r>
          </a:p>
          <a:p>
            <a:pPr lvl="3"/>
            <a:r>
              <a:rPr lang="fr"/>
              <a:t>Quatrième niveau</a:t>
            </a:r>
          </a:p>
          <a:p>
            <a:pPr lvl="4"/>
            <a:r>
              <a:rPr lang="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1005516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2B52-69BD-47AE-82EB-FACA4F206BEF}" type="datetimeFigureOut">
              <a:rPr lang="fr-FR" smtClean="0">
                <a:solidFill>
                  <a:srgbClr val="DBF5F9">
                    <a:shade val="90000"/>
                  </a:srgbClr>
                </a:solidFill>
              </a:rPr>
              <a:pPr/>
              <a:t>27/05/2025</a:t>
            </a:fld>
            <a:endParaRPr lang="fr-FR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3769-DA48-4906-924C-F73813E91C7A}" type="slidenum">
              <a:rPr lang="fr-FR" smtClean="0">
                <a:solidFill>
                  <a:srgbClr val="DBF5F9">
                    <a:shade val="90000"/>
                  </a:srgbClr>
                </a:solidFill>
              </a:rPr>
              <a:pPr/>
              <a:t>‹N°›</a:t>
            </a:fld>
            <a:endParaRPr lang="fr-FR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6651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2B52-69BD-47AE-82EB-FACA4F206BEF}" type="datetimeFigureOut">
              <a:rPr lang="fr-FR" smtClean="0">
                <a:solidFill>
                  <a:srgbClr val="04617B">
                    <a:shade val="90000"/>
                  </a:srgbClr>
                </a:solidFill>
              </a:rPr>
              <a:pPr/>
              <a:t>27/05/2025</a:t>
            </a:fld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3769-DA48-4906-924C-F73813E91C7A}" type="slidenum">
              <a:rPr lang="fr-FR" smtClean="0">
                <a:solidFill>
                  <a:srgbClr val="04617B">
                    <a:shade val="90000"/>
                  </a:srgbClr>
                </a:solidFill>
              </a:rPr>
              <a:pPr/>
              <a:t>‹N°›</a:t>
            </a:fld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8682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2B52-69BD-47AE-82EB-FACA4F206BEF}" type="datetimeFigureOut">
              <a:rPr lang="fr-FR" smtClean="0">
                <a:solidFill>
                  <a:srgbClr val="DBF5F9">
                    <a:shade val="90000"/>
                  </a:srgbClr>
                </a:solidFill>
              </a:rPr>
              <a:pPr/>
              <a:t>27/05/2025</a:t>
            </a:fld>
            <a:endParaRPr lang="fr-FR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3769-DA48-4906-924C-F73813E91C7A}" type="slidenum">
              <a:rPr lang="fr-FR" smtClean="0">
                <a:solidFill>
                  <a:srgbClr val="DBF5F9">
                    <a:shade val="90000"/>
                  </a:srgbClr>
                </a:solidFill>
              </a:rPr>
              <a:pPr/>
              <a:t>‹N°›</a:t>
            </a:fld>
            <a:endParaRPr lang="fr-FR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43543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2B52-69BD-47AE-82EB-FACA4F206BEF}" type="datetimeFigureOut">
              <a:rPr lang="fr-FR" smtClean="0">
                <a:solidFill>
                  <a:srgbClr val="04617B">
                    <a:shade val="90000"/>
                  </a:srgbClr>
                </a:solidFill>
              </a:rPr>
              <a:pPr/>
              <a:t>27/05/2025</a:t>
            </a:fld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3769-DA48-4906-924C-F73813E91C7A}" type="slidenum">
              <a:rPr lang="fr-FR" smtClean="0">
                <a:solidFill>
                  <a:srgbClr val="04617B">
                    <a:shade val="90000"/>
                  </a:srgbClr>
                </a:solidFill>
              </a:rPr>
              <a:pPr/>
              <a:t>‹N°›</a:t>
            </a:fld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1837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2B52-69BD-47AE-82EB-FACA4F206BEF}" type="datetimeFigureOut">
              <a:rPr lang="fr-FR" smtClean="0">
                <a:solidFill>
                  <a:srgbClr val="04617B">
                    <a:shade val="90000"/>
                  </a:srgbClr>
                </a:solidFill>
              </a:rPr>
              <a:pPr/>
              <a:t>27/05/2025</a:t>
            </a:fld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3769-DA48-4906-924C-F73813E91C7A}" type="slidenum">
              <a:rPr lang="fr-FR" smtClean="0">
                <a:solidFill>
                  <a:srgbClr val="04617B">
                    <a:shade val="90000"/>
                  </a:srgbClr>
                </a:solidFill>
              </a:rPr>
              <a:pPr/>
              <a:t>‹N°›</a:t>
            </a:fld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7517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2B52-69BD-47AE-82EB-FACA4F206BEF}" type="datetimeFigureOut">
              <a:rPr lang="fr-FR" smtClean="0">
                <a:solidFill>
                  <a:srgbClr val="04617B">
                    <a:shade val="90000"/>
                  </a:srgbClr>
                </a:solidFill>
              </a:rPr>
              <a:pPr/>
              <a:t>27/05/2025</a:t>
            </a:fld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3769-DA48-4906-924C-F73813E91C7A}" type="slidenum">
              <a:rPr lang="fr-FR" smtClean="0">
                <a:solidFill>
                  <a:srgbClr val="04617B">
                    <a:shade val="90000"/>
                  </a:srgbClr>
                </a:solidFill>
              </a:rPr>
              <a:pPr/>
              <a:t>‹N°›</a:t>
            </a:fld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98763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2B52-69BD-47AE-82EB-FACA4F206BEF}" type="datetimeFigureOut">
              <a:rPr lang="fr-FR" smtClean="0">
                <a:solidFill>
                  <a:srgbClr val="04617B">
                    <a:shade val="90000"/>
                  </a:srgbClr>
                </a:solidFill>
              </a:rPr>
              <a:pPr/>
              <a:t>27/05/2025</a:t>
            </a:fld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3769-DA48-4906-924C-F73813E91C7A}" type="slidenum">
              <a:rPr lang="fr-FR" smtClean="0">
                <a:solidFill>
                  <a:srgbClr val="04617B">
                    <a:shade val="90000"/>
                  </a:srgbClr>
                </a:solidFill>
              </a:rPr>
              <a:pPr/>
              <a:t>‹N°›</a:t>
            </a:fld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1921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2B52-69BD-47AE-82EB-FACA4F206BEF}" type="datetimeFigureOut">
              <a:rPr lang="fr-FR" smtClean="0">
                <a:solidFill>
                  <a:srgbClr val="04617B">
                    <a:shade val="90000"/>
                  </a:srgbClr>
                </a:solidFill>
              </a:rPr>
              <a:pPr/>
              <a:t>27/05/2025</a:t>
            </a:fld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3769-DA48-4906-924C-F73813E91C7A}" type="slidenum">
              <a:rPr lang="fr-FR" smtClean="0">
                <a:solidFill>
                  <a:srgbClr val="04617B">
                    <a:shade val="90000"/>
                  </a:srgbClr>
                </a:solidFill>
              </a:rPr>
              <a:pPr/>
              <a:t>‹N°›</a:t>
            </a:fld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80786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2B52-69BD-47AE-82EB-FACA4F206BEF}" type="datetimeFigureOut">
              <a:rPr lang="fr-FR" smtClean="0">
                <a:solidFill>
                  <a:srgbClr val="04617B">
                    <a:shade val="90000"/>
                  </a:srgbClr>
                </a:solidFill>
              </a:rPr>
              <a:pPr/>
              <a:t>27/05/2025</a:t>
            </a:fld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146A3769-DA48-4906-924C-F73813E91C7A}" type="slidenum">
              <a:rPr lang="fr-FR" smtClean="0">
                <a:solidFill>
                  <a:srgbClr val="04617B">
                    <a:shade val="90000"/>
                  </a:srgbClr>
                </a:solidFill>
              </a:rPr>
              <a:pPr/>
              <a:t>‹N°›</a:t>
            </a:fld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4832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2B52-69BD-47AE-82EB-FACA4F206BEF}" type="datetimeFigureOut">
              <a:rPr lang="fr-FR" smtClean="0">
                <a:solidFill>
                  <a:srgbClr val="04617B">
                    <a:shade val="90000"/>
                  </a:srgbClr>
                </a:solidFill>
              </a:rPr>
              <a:pPr/>
              <a:t>27/05/2025</a:t>
            </a:fld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3769-DA48-4906-924C-F73813E91C7A}" type="slidenum">
              <a:rPr lang="fr-FR" smtClean="0">
                <a:solidFill>
                  <a:srgbClr val="04617B">
                    <a:shade val="90000"/>
                  </a:srgbClr>
                </a:solidFill>
              </a:rPr>
              <a:pPr/>
              <a:t>‹N°›</a:t>
            </a:fld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3927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2B52-69BD-47AE-82EB-FACA4F206BEF}" type="datetimeFigureOut">
              <a:rPr lang="fr-FR" smtClean="0">
                <a:solidFill>
                  <a:srgbClr val="04617B">
                    <a:shade val="90000"/>
                  </a:srgbClr>
                </a:solidFill>
              </a:rPr>
              <a:pPr/>
              <a:t>27/05/2025</a:t>
            </a:fld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3769-DA48-4906-924C-F73813E91C7A}" type="slidenum">
              <a:rPr lang="fr-FR" smtClean="0">
                <a:solidFill>
                  <a:srgbClr val="04617B">
                    <a:shade val="90000"/>
                  </a:srgbClr>
                </a:solidFill>
              </a:rPr>
              <a:pPr/>
              <a:t>‹N°›</a:t>
            </a:fld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694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"/>
              <a:t>Cliquez pour modifier le style de titre du gabarit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"/>
              <a:t>Modifier les styles de texte du modèle</a:t>
            </a:r>
          </a:p>
          <a:p>
            <a:pPr lvl="1"/>
            <a:r>
              <a:rPr lang="fr"/>
              <a:t>Deuxième niveau</a:t>
            </a:r>
          </a:p>
          <a:p>
            <a:pPr lvl="2"/>
            <a:r>
              <a:rPr lang="fr"/>
              <a:t>Troisième niveau</a:t>
            </a:r>
          </a:p>
          <a:p>
            <a:pPr lvl="3"/>
            <a:r>
              <a:rPr lang="fr"/>
              <a:t>Quatrième niveau</a:t>
            </a:r>
          </a:p>
          <a:p>
            <a:pPr lvl="4"/>
            <a:r>
              <a:rPr lang="fr"/>
              <a:t>Cinquième niveau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F3C6A8-EDD0-4F0F-BF9E-F87118080805}" type="datetimeFigureOut">
              <a:rPr lang="en-IN" smtClean="0"/>
              <a:t>27-05-2025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5B54FF-6C4F-4719-ABDB-CB9FFEFD6618}" type="slidenum">
              <a:rPr lang="en-IN" smtClean="0"/>
              <a:t>‹N°›</a:t>
            </a:fld>
            <a:endParaRPr lang="en-IN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9219" y="6181475"/>
            <a:ext cx="1684661" cy="540000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 bwMode="auto">
          <a:xfrm flipH="1">
            <a:off x="577289" y="958009"/>
            <a:ext cx="11037423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ED1C2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885517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4EA2B52-69BD-47AE-82EB-FACA4F206BEF}" type="datetimeFigureOut">
              <a:rPr lang="fr-FR" smtClean="0">
                <a:solidFill>
                  <a:srgbClr val="04617B">
                    <a:shade val="90000"/>
                  </a:srgbClr>
                </a:solidFill>
              </a:rPr>
              <a:pPr/>
              <a:t>27/05/2025</a:t>
            </a:fld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46A3769-DA48-4906-924C-F73813E91C7A}" type="slidenum">
              <a:rPr lang="fr-FR" smtClean="0">
                <a:solidFill>
                  <a:srgbClr val="04617B">
                    <a:shade val="90000"/>
                  </a:srgbClr>
                </a:solidFill>
              </a:rPr>
              <a:pPr/>
              <a:t>‹N°›</a:t>
            </a:fld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3815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4.png"/><Relationship Id="rId7" Type="http://schemas.microsoft.com/office/2007/relationships/hdphoto" Target="../media/hdphoto2.wdp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microsoft.com/office/2007/relationships/hdphoto" Target="../media/hdphoto3.wdp"/><Relationship Id="rId3" Type="http://schemas.openxmlformats.org/officeDocument/2006/relationships/diagramLayout" Target="../diagrams/layout1.xml"/><Relationship Id="rId7" Type="http://schemas.openxmlformats.org/officeDocument/2006/relationships/image" Target="../media/image17.jpeg"/><Relationship Id="rId12" Type="http://schemas.openxmlformats.org/officeDocument/2006/relationships/image" Target="../media/image8.png"/><Relationship Id="rId2" Type="http://schemas.openxmlformats.org/officeDocument/2006/relationships/diagramData" Target="../diagrams/data1.xml"/><Relationship Id="rId16" Type="http://schemas.microsoft.com/office/2007/relationships/hdphoto" Target="../media/hdphoto2.wdp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21.jpeg"/><Relationship Id="rId5" Type="http://schemas.openxmlformats.org/officeDocument/2006/relationships/diagramColors" Target="../diagrams/colors1.xml"/><Relationship Id="rId15" Type="http://schemas.openxmlformats.org/officeDocument/2006/relationships/image" Target="../media/image6.png"/><Relationship Id="rId10" Type="http://schemas.openxmlformats.org/officeDocument/2006/relationships/image" Target="../media/image20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9.png"/><Relationship Id="rId1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1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12.png"/><Relationship Id="rId9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2.emf"/><Relationship Id="rId7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23.emf"/><Relationship Id="rId9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1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12.png"/><Relationship Id="rId9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9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hdphoto" Target="../media/hdphoto3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8.png"/><Relationship Id="rId5" Type="http://schemas.openxmlformats.org/officeDocument/2006/relationships/diagramQuickStyle" Target="../diagrams/quickStyle2.xml"/><Relationship Id="rId15" Type="http://schemas.microsoft.com/office/2007/relationships/hdphoto" Target="../media/hdphoto2.wdp"/><Relationship Id="rId10" Type="http://schemas.openxmlformats.org/officeDocument/2006/relationships/image" Target="../media/image29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28.png"/><Relationship Id="rId1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1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13.jpeg"/><Relationship Id="rId9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0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13.jpeg"/><Relationship Id="rId9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1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13.jpeg"/><Relationship Id="rId9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13" Type="http://schemas.openxmlformats.org/officeDocument/2006/relationships/image" Target="../media/image8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openxmlformats.org/officeDocument/2006/relationships/image" Target="../media/image13.jpeg"/><Relationship Id="rId17" Type="http://schemas.microsoft.com/office/2007/relationships/hdphoto" Target="../media/hdphoto2.wdp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image" Target="../media/image36.jpeg"/><Relationship Id="rId5" Type="http://schemas.openxmlformats.org/officeDocument/2006/relationships/diagramQuickStyle" Target="../diagrams/quickStyle3.xml"/><Relationship Id="rId15" Type="http://schemas.openxmlformats.org/officeDocument/2006/relationships/image" Target="../media/image9.png"/><Relationship Id="rId10" Type="http://schemas.openxmlformats.org/officeDocument/2006/relationships/image" Target="../media/image35.jpeg"/><Relationship Id="rId4" Type="http://schemas.openxmlformats.org/officeDocument/2006/relationships/diagramLayout" Target="../diagrams/layout3.xml"/><Relationship Id="rId9" Type="http://schemas.openxmlformats.org/officeDocument/2006/relationships/image" Target="../media/image34.jpeg"/><Relationship Id="rId14" Type="http://schemas.microsoft.com/office/2007/relationships/hdphoto" Target="../media/hdphoto3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1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14.png"/><Relationship Id="rId9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8.jpeg"/><Relationship Id="rId7" Type="http://schemas.microsoft.com/office/2007/relationships/hdphoto" Target="../media/hdphoto3.wdp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4.png"/><Relationship Id="rId10" Type="http://schemas.microsoft.com/office/2007/relationships/hdphoto" Target="../media/hdphoto2.wdp"/><Relationship Id="rId4" Type="http://schemas.openxmlformats.org/officeDocument/2006/relationships/image" Target="../media/image20.jpeg"/><Relationship Id="rId9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1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14.png"/><Relationship Id="rId9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microsoft.com/office/2007/relationships/hdphoto" Target="../media/hdphoto3.wdp"/><Relationship Id="rId3" Type="http://schemas.openxmlformats.org/officeDocument/2006/relationships/diagramLayout" Target="../diagrams/layout4.xml"/><Relationship Id="rId7" Type="http://schemas.openxmlformats.org/officeDocument/2006/relationships/image" Target="../media/image39.png"/><Relationship Id="rId12" Type="http://schemas.openxmlformats.org/officeDocument/2006/relationships/image" Target="../media/image8.png"/><Relationship Id="rId2" Type="http://schemas.openxmlformats.org/officeDocument/2006/relationships/diagramData" Target="../diagrams/data4.xml"/><Relationship Id="rId16" Type="http://schemas.microsoft.com/office/2007/relationships/hdphoto" Target="../media/hdphoto2.wdp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openxmlformats.org/officeDocument/2006/relationships/image" Target="../media/image14.png"/><Relationship Id="rId5" Type="http://schemas.openxmlformats.org/officeDocument/2006/relationships/diagramColors" Target="../diagrams/colors4.xml"/><Relationship Id="rId15" Type="http://schemas.openxmlformats.org/officeDocument/2006/relationships/image" Target="../media/image6.png"/><Relationship Id="rId10" Type="http://schemas.openxmlformats.org/officeDocument/2006/relationships/image" Target="../media/image42.jpeg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41.png"/><Relationship Id="rId1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1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43.jpeg"/><Relationship Id="rId9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5.jpeg"/><Relationship Id="rId7" Type="http://schemas.openxmlformats.org/officeDocument/2006/relationships/image" Target="../media/image9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43.jpeg"/><Relationship Id="rId9" Type="http://schemas.microsoft.com/office/2007/relationships/hdphoto" Target="../media/hdphoto2.wdp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1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43.jpeg"/><Relationship Id="rId9" Type="http://schemas.microsoft.com/office/2007/relationships/hdphoto" Target="../media/hdphoto2.wdp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13" Type="http://schemas.microsoft.com/office/2007/relationships/hdphoto" Target="../media/hdphoto3.wdp"/><Relationship Id="rId3" Type="http://schemas.openxmlformats.org/officeDocument/2006/relationships/image" Target="../media/image47.jpeg"/><Relationship Id="rId7" Type="http://schemas.openxmlformats.org/officeDocument/2006/relationships/diagramLayout" Target="../diagrams/layout5.xml"/><Relationship Id="rId12" Type="http://schemas.openxmlformats.org/officeDocument/2006/relationships/image" Target="../media/image8.png"/><Relationship Id="rId2" Type="http://schemas.openxmlformats.org/officeDocument/2006/relationships/image" Target="../media/image46.jpeg"/><Relationship Id="rId16" Type="http://schemas.microsoft.com/office/2007/relationships/hdphoto" Target="../media/hdphoto2.wdp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5.xml"/><Relationship Id="rId11" Type="http://schemas.openxmlformats.org/officeDocument/2006/relationships/image" Target="../media/image43.jpeg"/><Relationship Id="rId5" Type="http://schemas.openxmlformats.org/officeDocument/2006/relationships/image" Target="../media/image49.jpeg"/><Relationship Id="rId15" Type="http://schemas.openxmlformats.org/officeDocument/2006/relationships/image" Target="../media/image6.png"/><Relationship Id="rId10" Type="http://schemas.microsoft.com/office/2007/relationships/diagramDrawing" Target="../diagrams/drawing5.xml"/><Relationship Id="rId4" Type="http://schemas.openxmlformats.org/officeDocument/2006/relationships/image" Target="../media/image48.jpeg"/><Relationship Id="rId9" Type="http://schemas.openxmlformats.org/officeDocument/2006/relationships/diagramColors" Target="../diagrams/colors5.xml"/><Relationship Id="rId1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2.png"/><Relationship Id="rId7" Type="http://schemas.openxmlformats.org/officeDocument/2006/relationships/image" Target="../media/image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53.png"/><Relationship Id="rId9" Type="http://schemas.microsoft.com/office/2007/relationships/hdphoto" Target="../media/hdphoto2.wdp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55.png"/><Relationship Id="rId7" Type="http://schemas.openxmlformats.org/officeDocument/2006/relationships/image" Target="../media/image6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7.png"/><Relationship Id="rId7" Type="http://schemas.openxmlformats.org/officeDocument/2006/relationships/image" Target="../media/image9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58.png"/><Relationship Id="rId9" Type="http://schemas.microsoft.com/office/2007/relationships/hdphoto" Target="../media/hdphoto2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microsoft.com/office/2007/relationships/hdphoto" Target="../media/hdphoto2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microsoft.com/office/2007/relationships/hdphoto" Target="../media/hdphoto3.wdp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0.png"/><Relationship Id="rId7" Type="http://schemas.openxmlformats.org/officeDocument/2006/relationships/image" Target="../media/image6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60.png"/><Relationship Id="rId7" Type="http://schemas.openxmlformats.org/officeDocument/2006/relationships/image" Target="../media/image8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microsoft.com/office/2007/relationships/hdphoto" Target="../media/hdphoto2.wdp"/><Relationship Id="rId5" Type="http://schemas.openxmlformats.org/officeDocument/2006/relationships/image" Target="NULL"/><Relationship Id="rId10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microsoft.com/office/2007/relationships/hdphoto" Target="../media/hdphoto3.wdp"/><Relationship Id="rId7" Type="http://schemas.openxmlformats.org/officeDocument/2006/relationships/image" Target="../media/image59.png"/><Relationship Id="rId12" Type="http://schemas.microsoft.com/office/2007/relationships/hdphoto" Target="../media/hdphoto7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61.png"/><Relationship Id="rId5" Type="http://schemas.openxmlformats.org/officeDocument/2006/relationships/image" Target="../media/image6.png"/><Relationship Id="rId10" Type="http://schemas.openxmlformats.org/officeDocument/2006/relationships/image" Target="../media/image97.png"/><Relationship Id="rId4" Type="http://schemas.openxmlformats.org/officeDocument/2006/relationships/image" Target="../media/image9.png"/><Relationship Id="rId9" Type="http://schemas.openxmlformats.org/officeDocument/2006/relationships/image" Target="../media/image9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microsoft.com/office/2007/relationships/hdphoto" Target="../media/hdphoto3.wdp"/><Relationship Id="rId7" Type="http://schemas.openxmlformats.org/officeDocument/2006/relationships/image" Target="../media/image5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62.gif"/><Relationship Id="rId5" Type="http://schemas.openxmlformats.org/officeDocument/2006/relationships/image" Target="../media/image6.png"/><Relationship Id="rId10" Type="http://schemas.openxmlformats.org/officeDocument/2006/relationships/image" Target="../media/image970.png"/><Relationship Id="rId4" Type="http://schemas.openxmlformats.org/officeDocument/2006/relationships/image" Target="../media/image9.png"/><Relationship Id="rId9" Type="http://schemas.openxmlformats.org/officeDocument/2006/relationships/image" Target="../media/image96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microsoft.com/office/2007/relationships/hdphoto" Target="../media/hdphoto3.wdp"/><Relationship Id="rId7" Type="http://schemas.openxmlformats.org/officeDocument/2006/relationships/image" Target="../media/image59.png"/><Relationship Id="rId12" Type="http://schemas.microsoft.com/office/2007/relationships/hdphoto" Target="../media/hdphoto8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63.png"/><Relationship Id="rId5" Type="http://schemas.openxmlformats.org/officeDocument/2006/relationships/image" Target="../media/image6.png"/><Relationship Id="rId10" Type="http://schemas.openxmlformats.org/officeDocument/2006/relationships/image" Target="../media/image560.png"/><Relationship Id="rId4" Type="http://schemas.openxmlformats.org/officeDocument/2006/relationships/image" Target="../media/image9.png"/><Relationship Id="rId9" Type="http://schemas.openxmlformats.org/officeDocument/2006/relationships/image" Target="../media/image55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microsoft.com/office/2007/relationships/hdphoto" Target="../media/hdphoto3.wdp"/><Relationship Id="rId7" Type="http://schemas.openxmlformats.org/officeDocument/2006/relationships/image" Target="../media/image5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openxmlformats.org/officeDocument/2006/relationships/image" Target="../media/image590.png"/><Relationship Id="rId4" Type="http://schemas.openxmlformats.org/officeDocument/2006/relationships/image" Target="../media/image9.png"/><Relationship Id="rId9" Type="http://schemas.openxmlformats.org/officeDocument/2006/relationships/image" Target="../media/image64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60.png"/><Relationship Id="rId7" Type="http://schemas.openxmlformats.org/officeDocument/2006/relationships/image" Target="../media/image9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65.png"/><Relationship Id="rId9" Type="http://schemas.microsoft.com/office/2007/relationships/hdphoto" Target="../media/hdphoto2.wdp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microsoft.com/office/2007/relationships/hdphoto" Target="../media/hdphoto2.wdp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microsoft.com/office/2007/relationships/hdphoto" Target="../media/hdphoto3.wdp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microsoft.com/office/2007/relationships/hdphoto" Target="../media/hdphoto2.wdp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microsoft.com/office/2007/relationships/hdphoto" Target="../media/hdphoto3.wdp"/></Relationships>
</file>

<file path=ppt/slides/_rels/slide3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9.jpeg"/><Relationship Id="rId7" Type="http://schemas.openxmlformats.org/officeDocument/2006/relationships/image" Target="../media/image6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1.jpeg"/><Relationship Id="rId7" Type="http://schemas.openxmlformats.org/officeDocument/2006/relationships/image" Target="../media/image9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2.jpeg"/><Relationship Id="rId9" Type="http://schemas.microsoft.com/office/2007/relationships/hdphoto" Target="../media/hdphoto2.wdp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microsoft.com/office/2007/relationships/hdphoto" Target="../media/hdphoto2.wdp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microsoft.com/office/2007/relationships/hdphoto" Target="../media/hdphoto3.wdp"/></Relationships>
</file>

<file path=ppt/slides/_rels/slide4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microsoft.com/office/2007/relationships/hdphoto" Target="../media/hdphoto2.wdp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microsoft.com/office/2007/relationships/hdphoto" Target="../media/hdphoto3.wdp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6.jpeg"/><Relationship Id="rId7" Type="http://schemas.openxmlformats.org/officeDocument/2006/relationships/image" Target="../media/image9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7.jpeg"/><Relationship Id="rId9" Type="http://schemas.microsoft.com/office/2007/relationships/hdphoto" Target="../media/hdphoto2.wdp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microsoft.com/office/2007/relationships/hdphoto" Target="../media/hdphoto2.wdp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microsoft.com/office/2007/relationships/hdphoto" Target="../media/hdphoto3.wdp"/></Relationships>
</file>

<file path=ppt/slides/_rels/slide4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microsoft.com/office/2007/relationships/hdphoto" Target="../media/hdphoto2.wdp"/><Relationship Id="rId2" Type="http://schemas.openxmlformats.org/officeDocument/2006/relationships/image" Target="../media/image7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microsoft.com/office/2007/relationships/hdphoto" Target="../media/hdphoto3.wdp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microsoft.com/office/2007/relationships/hdphoto" Target="../media/hdphoto2.wdp"/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microsoft.com/office/2007/relationships/hdphoto" Target="../media/hdphoto3.wdp"/></Relationships>
</file>

<file path=ppt/slides/_rels/slide4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microsoft.com/office/2007/relationships/hdphoto" Target="../media/hdphoto2.wdp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microsoft.com/office/2007/relationships/hdphoto" Target="../media/hdphoto3.wdp"/></Relationships>
</file>

<file path=ppt/slides/_rels/slide5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3.jpeg"/><Relationship Id="rId7" Type="http://schemas.openxmlformats.org/officeDocument/2006/relationships/image" Target="../media/image8.pn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6.jpeg"/><Relationship Id="rId11" Type="http://schemas.microsoft.com/office/2007/relationships/hdphoto" Target="../media/hdphoto2.wdp"/><Relationship Id="rId5" Type="http://schemas.openxmlformats.org/officeDocument/2006/relationships/image" Target="../media/image85.jpeg"/><Relationship Id="rId10" Type="http://schemas.openxmlformats.org/officeDocument/2006/relationships/image" Target="../media/image6.png"/><Relationship Id="rId4" Type="http://schemas.openxmlformats.org/officeDocument/2006/relationships/image" Target="../media/image84.jpeg"/><Relationship Id="rId9" Type="http://schemas.openxmlformats.org/officeDocument/2006/relationships/image" Target="../media/image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microsoft.com/office/2007/relationships/hdphoto" Target="../media/hdphoto2.wdp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microsoft.com/office/2007/relationships/hdphoto" Target="../media/hdphoto3.wdp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89.jpeg"/><Relationship Id="rId7" Type="http://schemas.openxmlformats.org/officeDocument/2006/relationships/image" Target="../media/image9.pn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4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90.jpeg"/><Relationship Id="rId9" Type="http://schemas.microsoft.com/office/2007/relationships/hdphoto" Target="../media/hdphoto2.wdp"/></Relationships>
</file>

<file path=ppt/slides/_rels/slide5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9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947936" y="1188752"/>
            <a:ext cx="4572000" cy="432048"/>
          </a:xfrm>
        </p:spPr>
        <p:txBody>
          <a:bodyPr>
            <a:noAutofit/>
          </a:bodyPr>
          <a:lstStyle/>
          <a:p>
            <a:pPr algn="ctr"/>
            <a:r>
              <a:rPr lang="fr-FR" sz="1400" dirty="0">
                <a:solidFill>
                  <a:schemeClr val="bg1"/>
                </a:solidFill>
                <a:effectLst/>
              </a:rPr>
              <a:t>Direction des Ports </a:t>
            </a:r>
            <a:r>
              <a:rPr lang="fr-FR" sz="1400" dirty="0">
                <a:solidFill>
                  <a:schemeClr val="bg1"/>
                </a:solidFill>
                <a:effectLst/>
              </a:rPr>
              <a:t/>
            </a:r>
            <a:br>
              <a:rPr lang="fr-FR" sz="1400" dirty="0">
                <a:solidFill>
                  <a:schemeClr val="bg1"/>
                </a:solidFill>
                <a:effectLst/>
              </a:rPr>
            </a:br>
            <a:r>
              <a:rPr lang="fr-FR" sz="1400" dirty="0">
                <a:solidFill>
                  <a:schemeClr val="bg1"/>
                </a:solidFill>
                <a:effectLst/>
              </a:rPr>
              <a:t>et </a:t>
            </a:r>
            <a:r>
              <a:rPr lang="fr-FR" sz="1400" dirty="0">
                <a:solidFill>
                  <a:schemeClr val="bg1"/>
                </a:solidFill>
                <a:effectLst/>
              </a:rPr>
              <a:t>du Domaine Public Maritime</a:t>
            </a:r>
            <a:r>
              <a:rPr lang="fr-FR" sz="2000" dirty="0">
                <a:solidFill>
                  <a:schemeClr val="bg1"/>
                </a:solidFill>
                <a:effectLst/>
              </a:rPr>
              <a:t/>
            </a:r>
            <a:br>
              <a:rPr lang="fr-FR" sz="2000" dirty="0">
                <a:solidFill>
                  <a:schemeClr val="bg1"/>
                </a:solidFill>
                <a:effectLst/>
              </a:rPr>
            </a:br>
            <a:endParaRPr lang="fr-FR" sz="2000" dirty="0">
              <a:solidFill>
                <a:schemeClr val="bg1"/>
              </a:solidFill>
            </a:endParaRPr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2536608" y="2780928"/>
            <a:ext cx="7447824" cy="648072"/>
          </a:xfrm>
          <a:solidFill>
            <a:schemeClr val="accent1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fr-FR" sz="3600" b="1" dirty="0">
                <a:latin typeface="+mj-lt"/>
              </a:rPr>
              <a:t>Journée Technique Professionnelle</a:t>
            </a:r>
          </a:p>
        </p:txBody>
      </p:sp>
      <p:pic>
        <p:nvPicPr>
          <p:cNvPr id="6" name="Image 5" descr="C:\Users\em01\Desktop\MEE-logo-960x500.jpg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2460104" y="122922"/>
            <a:ext cx="1187624" cy="78579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7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6439" y="364354"/>
            <a:ext cx="1922282" cy="750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 descr="C:\Users\em01\Desktop\logo.png"/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5015880" y="346066"/>
            <a:ext cx="2160240" cy="5951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Sous-titre 8"/>
          <p:cNvSpPr txBox="1">
            <a:spLocks/>
          </p:cNvSpPr>
          <p:nvPr/>
        </p:nvSpPr>
        <p:spPr>
          <a:xfrm>
            <a:off x="1688376" y="3789040"/>
            <a:ext cx="8876960" cy="1368152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0" rIns="18288">
            <a:no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rgbClr val="0BD0D9"/>
              </a:buClr>
            </a:pPr>
            <a:r>
              <a:rPr lang="fr-FR" sz="2000" b="1" u="sng" dirty="0">
                <a:solidFill>
                  <a:srgbClr val="002060"/>
                </a:solidFill>
                <a:latin typeface="Bahnschrift" pitchFamily="34" charset="0"/>
              </a:rPr>
              <a:t>Thème</a:t>
            </a:r>
            <a:endParaRPr lang="fr-FR" sz="2000" b="1" dirty="0">
              <a:solidFill>
                <a:srgbClr val="002060"/>
              </a:solidFill>
              <a:latin typeface="Bahnschrift" pitchFamily="34" charset="0"/>
            </a:endParaRPr>
          </a:p>
          <a:p>
            <a:pPr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rgbClr val="0BD0D9"/>
              </a:buClr>
            </a:pPr>
            <a:r>
              <a:rPr lang="fr-FR" sz="2400" b="1" dirty="0">
                <a:solidFill>
                  <a:srgbClr val="002060"/>
                </a:solidFill>
                <a:latin typeface="Bahnschrift" pitchFamily="34" charset="0"/>
              </a:rPr>
              <a:t>Blocs de carapace et géosynthétiques pour la protection contre l’érosion et le renforcement des digues</a:t>
            </a:r>
            <a:endParaRPr lang="fr-FR" sz="2400" b="1" dirty="0">
              <a:solidFill>
                <a:srgbClr val="002060"/>
              </a:solidFill>
              <a:latin typeface="Bahnschrif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895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1847528" y="6093297"/>
            <a:ext cx="8496944" cy="628179"/>
          </a:xfrm>
        </p:spPr>
        <p:txBody>
          <a:bodyPr/>
          <a:lstStyle/>
          <a:p>
            <a:endParaRPr lang="fr-FR" sz="1400" dirty="0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pic>
        <p:nvPicPr>
          <p:cNvPr id="8" name="Image 7" descr="C:\Users\em01\Desktop\MEE-logo-960x500.jpg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1991544" y="6356392"/>
            <a:ext cx="576064" cy="2731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8369" y="6446959"/>
            <a:ext cx="892059" cy="34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C:\Users\em01\Desktop\logo.png"/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5663952" y="6453336"/>
            <a:ext cx="1098376" cy="2549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1631504" y="714164"/>
            <a:ext cx="8928992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fr-FR" sz="2400" dirty="0">
                <a:latin typeface="Arial Black" pitchFamily="34" charset="0"/>
              </a:rPr>
              <a:t>Session 4 – Protection côtière et renforcement des digues</a:t>
            </a:r>
            <a:endParaRPr lang="fr-FR" sz="2200" dirty="0">
              <a:latin typeface="Arial Black" pitchFamily="34" charset="0"/>
              <a:cs typeface="Arial" panose="020B0604020202020204" pitchFamily="34" charset="0"/>
            </a:endParaRPr>
          </a:p>
        </p:txBody>
      </p:sp>
      <p:sp>
        <p:nvSpPr>
          <p:cNvPr id="12" name="Titre 1"/>
          <p:cNvSpPr txBox="1">
            <a:spLocks/>
          </p:cNvSpPr>
          <p:nvPr/>
        </p:nvSpPr>
        <p:spPr>
          <a:xfrm>
            <a:off x="1371615" y="1537600"/>
            <a:ext cx="9683050" cy="28497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Contrôle de l’érosion dans les ouvrages de protection </a:t>
            </a:r>
            <a:r>
              <a:rPr lang="fr-FR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côtière</a:t>
            </a:r>
            <a:endParaRPr lang="fr-FR" sz="24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Construction et renforcement de </a:t>
            </a:r>
            <a:r>
              <a:rPr lang="fr-FR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digues</a:t>
            </a:r>
            <a:endParaRPr lang="fr-FR" sz="24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Stratégies de protection côtière et de </a:t>
            </a:r>
            <a:r>
              <a:rPr lang="fr-FR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remblaiement</a:t>
            </a:r>
            <a:endParaRPr lang="fr-FR" sz="24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Produits et solutions :</a:t>
            </a:r>
          </a:p>
          <a:p>
            <a:r>
              <a:rPr lang="fr-FR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 </a:t>
            </a:r>
            <a:r>
              <a:rPr lang="fr-FR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Tubes géotextiles : contrôle de l’érosion et </a:t>
            </a:r>
            <a:r>
              <a:rPr lang="fr-FR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déshydratation</a:t>
            </a:r>
          </a:p>
          <a:p>
            <a:endParaRPr lang="fr-FR" sz="11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re 1"/>
          <p:cNvSpPr txBox="1">
            <a:spLocks/>
          </p:cNvSpPr>
          <p:nvPr/>
        </p:nvSpPr>
        <p:spPr>
          <a:xfrm>
            <a:off x="2885657" y="4662346"/>
            <a:ext cx="6940413" cy="1183579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0" rIns="0" bIns="0" anchor="b">
            <a:normAutofit fontScale="975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400" u="sng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Intervenants</a:t>
            </a:r>
            <a:endParaRPr lang="fr-FR" sz="2000" u="sng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  <a:p>
            <a:pPr algn="ctr"/>
            <a:endParaRPr lang="fr-FR" sz="2000" dirty="0">
              <a:solidFill>
                <a:prstClr val="white"/>
              </a:solidFill>
              <a:latin typeface="Arial Rounded MT Bold" pitchFamily="34" charset="0"/>
            </a:endParaRPr>
          </a:p>
          <a:p>
            <a:pPr algn="ctr"/>
            <a:r>
              <a:rPr lang="fr-FR" sz="2000" dirty="0" smtClean="0">
                <a:solidFill>
                  <a:prstClr val="white"/>
                </a:solidFill>
                <a:latin typeface="Arial Rounded MT Bold" pitchFamily="34" charset="0"/>
              </a:rPr>
              <a:t> </a:t>
            </a:r>
            <a:r>
              <a:rPr lang="en-US" sz="2000" dirty="0" err="1">
                <a:solidFill>
                  <a:prstClr val="white"/>
                </a:solidFill>
                <a:latin typeface="Arial Rounded MT Bold" pitchFamily="34" charset="0"/>
              </a:rPr>
              <a:t>Tiru</a:t>
            </a:r>
            <a:r>
              <a:rPr lang="en-US" sz="2000" dirty="0">
                <a:solidFill>
                  <a:prstClr val="white"/>
                </a:solidFill>
                <a:latin typeface="Arial Rounded MT Bold" pitchFamily="34" charset="0"/>
              </a:rPr>
              <a:t> KULKARNI / GARWARE TECHNICAL FIBERS</a:t>
            </a:r>
            <a:r>
              <a:rPr lang="fr-FR" sz="1600" dirty="0" smtClean="0">
                <a:solidFill>
                  <a:prstClr val="white"/>
                </a:solidFill>
                <a:latin typeface="Arial Rounded MT Bold" pitchFamily="34" charset="0"/>
              </a:rPr>
              <a:t/>
            </a:r>
            <a:br>
              <a:rPr lang="fr-FR" sz="1600" dirty="0" smtClean="0">
                <a:solidFill>
                  <a:prstClr val="white"/>
                </a:solidFill>
                <a:latin typeface="Arial Rounded MT Bold" pitchFamily="34" charset="0"/>
              </a:rPr>
            </a:br>
            <a:endParaRPr lang="fr-FR" sz="1800" dirty="0">
              <a:solidFill>
                <a:prstClr val="white"/>
              </a:solidFill>
              <a:latin typeface="Arial Rounded MT Bold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32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5A0E30-6F88-463C-8B2E-533E1DD443D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" y="0"/>
            <a:ext cx="12190971" cy="685800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DEFA22D-70B7-4A92-A0BD-A1E11EA7EF0D}"/>
              </a:ext>
            </a:extLst>
          </p:cNvPr>
          <p:cNvCxnSpPr>
            <a:cxnSpLocks/>
          </p:cNvCxnSpPr>
          <p:nvPr/>
        </p:nvCxnSpPr>
        <p:spPr bwMode="auto">
          <a:xfrm>
            <a:off x="791115" y="4848387"/>
            <a:ext cx="0" cy="118894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Rectangle 4">
            <a:extLst>
              <a:ext uri="{FF2B5EF4-FFF2-40B4-BE49-F238E27FC236}">
                <a16:creationId xmlns:a16="http://schemas.microsoft.com/office/drawing/2014/main" id="{9CF150BD-D713-4735-AC1B-DD9340DD53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491" y="5006507"/>
            <a:ext cx="5757629" cy="754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846" tIns="54423" rIns="108846" bIns="54423" anchor="b"/>
          <a:lstStyle/>
          <a:p>
            <a:pPr defTabSz="761878" eaLnBrk="0" fontAlgn="base" hangingPunct="0">
              <a:lnSpc>
                <a:spcPts val="4166"/>
              </a:lnSpc>
              <a:spcBef>
                <a:spcPct val="0"/>
              </a:spcBef>
              <a:spcAft>
                <a:spcPct val="0"/>
              </a:spcAft>
            </a:pPr>
            <a:r>
              <a:rPr lang="fr" sz="3999" b="1">
                <a:solidFill>
                  <a:srgbClr val="FFFFFF"/>
                </a:solidFill>
                <a:latin typeface="IBM Plex Serif"/>
                <a:ea typeface="Verdana" pitchFamily="34" charset="0"/>
                <a:cs typeface="Verdana" pitchFamily="34" charset="0"/>
              </a:rPr>
              <a:t>De meilleures idées en action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2A88399-CA31-49CF-82AE-1629158A9C91}"/>
              </a:ext>
            </a:extLst>
          </p:cNvPr>
          <p:cNvGrpSpPr/>
          <p:nvPr/>
        </p:nvGrpSpPr>
        <p:grpSpPr>
          <a:xfrm>
            <a:off x="1645046" y="1168157"/>
            <a:ext cx="8128972" cy="3281339"/>
            <a:chOff x="-396814" y="879894"/>
            <a:chExt cx="7039152" cy="2662168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C78C08B-2C5E-4822-918B-6B16D93610C1}"/>
                </a:ext>
              </a:extLst>
            </p:cNvPr>
            <p:cNvSpPr/>
            <p:nvPr/>
          </p:nvSpPr>
          <p:spPr bwMode="auto">
            <a:xfrm>
              <a:off x="-396814" y="879894"/>
              <a:ext cx="7039152" cy="2662168"/>
            </a:xfrm>
            <a:prstGeom prst="rect">
              <a:avLst/>
            </a:prstGeom>
            <a:noFill/>
            <a:ln w="38100" cap="flat" cmpd="sng" algn="ctr">
              <a:solidFill>
                <a:srgbClr val="ED1C2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6185" tIns="38093" rIns="76185" bIns="38093" numCol="1" rtlCol="0" anchor="t" anchorCtr="0" compatLnSpc="1">
              <a:prstTxWarp prst="textNoShape">
                <a:avLst/>
              </a:prstTxWarp>
            </a:bodyPr>
            <a:lstStyle/>
            <a:p>
              <a:pPr defTabSz="761878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IN" sz="2000">
                <a:solidFill>
                  <a:srgbClr val="000000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0B14D9A-B566-49CB-BE71-65B9BC8B834D}"/>
                </a:ext>
              </a:extLst>
            </p:cNvPr>
            <p:cNvSpPr/>
            <p:nvPr/>
          </p:nvSpPr>
          <p:spPr bwMode="auto">
            <a:xfrm>
              <a:off x="1" y="1069675"/>
              <a:ext cx="6452558" cy="2298271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6185" tIns="38093" rIns="76185" bIns="38093" numCol="1" rtlCol="0" anchor="t" anchorCtr="0" compatLnSpc="1">
              <a:prstTxWarp prst="textNoShape">
                <a:avLst/>
              </a:prstTxWarp>
            </a:bodyPr>
            <a:lstStyle/>
            <a:p>
              <a:pPr defTabSz="761878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IN" sz="2000">
                <a:solidFill>
                  <a:srgbClr val="000000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6BEFFD4-F8A5-4016-B3A7-4793421E9A0D}"/>
                </a:ext>
              </a:extLst>
            </p:cNvPr>
            <p:cNvSpPr txBox="1"/>
            <p:nvPr/>
          </p:nvSpPr>
          <p:spPr>
            <a:xfrm>
              <a:off x="500333" y="1226539"/>
              <a:ext cx="5641676" cy="15231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761878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" sz="3200" b="1">
                  <a:solidFill>
                    <a:srgbClr val="FFFFFF"/>
                  </a:solidFill>
                  <a:latin typeface="IBM Plex Serif"/>
                  <a:ea typeface="Verdana" pitchFamily="34" charset="0"/>
                  <a:cs typeface="Verdana" pitchFamily="34" charset="0"/>
                </a:rPr>
                <a:t>Mission</a:t>
              </a:r>
            </a:p>
            <a:p>
              <a:pPr algn="ctr" defTabSz="761878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" sz="2800" b="1">
                  <a:solidFill>
                    <a:srgbClr val="FFFFFF"/>
                  </a:solidFill>
                  <a:latin typeface="IBM Plex Serif"/>
                  <a:ea typeface="Verdana" pitchFamily="34" charset="0"/>
                  <a:cs typeface="Verdana" pitchFamily="34" charset="0"/>
                </a:rPr>
                <a:t>« Fournir des solutions innovantes et axées sur les applications pour améliorer la valeur de nos clients à l'échelle mondiale »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99829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Quadrant-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076279" cy="6858000"/>
          </a:xfrm>
          <a:prstGeom prst="rect">
            <a:avLst/>
          </a:prstGeom>
        </p:spPr>
      </p:pic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277165" y="-62481"/>
            <a:ext cx="6522979" cy="1286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846" tIns="54423" rIns="108846" bIns="54423" anchor="b"/>
          <a:lstStyle/>
          <a:p>
            <a:pPr defTabSz="914421">
              <a:lnSpc>
                <a:spcPts val="4167"/>
              </a:lnSpc>
            </a:pPr>
            <a:r>
              <a:rPr lang="fr" sz="3600">
                <a:solidFill>
                  <a:prstClr val="white"/>
                </a:solidFill>
                <a:latin typeface="Georgia" pitchFamily="18" charset="0"/>
                <a:ea typeface="Verdana" pitchFamily="34" charset="0"/>
                <a:cs typeface="Verdana" pitchFamily="34" charset="0"/>
              </a:rPr>
              <a:t>NOTRE OFFRE DE PRODUITS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82064" y="2804544"/>
            <a:ext cx="6055313" cy="1248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846" tIns="54423" rIns="108846" bIns="54423" anchor="b"/>
          <a:lstStyle/>
          <a:p>
            <a:pPr defTabSz="914421">
              <a:lnSpc>
                <a:spcPts val="4167"/>
              </a:lnSpc>
            </a:pPr>
            <a:endParaRPr lang="en-US" sz="3599">
              <a:solidFill>
                <a:prstClr val="white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0029" y="1850369"/>
            <a:ext cx="626734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" sz="2000" b="1" u="sng" dirty="0">
                <a:solidFill>
                  <a:schemeClr val="bg1"/>
                </a:solidFill>
              </a:rPr>
              <a:t>Produits et solutions innovants - Tubes géotextiles / Conteneurs / Sacs et gabions de corde polymère pour des applications :-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" sz="2000" dirty="0">
                <a:solidFill>
                  <a:schemeClr val="bg1"/>
                </a:solidFill>
              </a:rPr>
              <a:t>Contrôle de l'érosion dans les ouvrages de protection côtière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" sz="2000" dirty="0">
                <a:solidFill>
                  <a:schemeClr val="bg1"/>
                </a:solidFill>
              </a:rPr>
              <a:t>Construction et renforcement de digues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" sz="2000" dirty="0">
                <a:solidFill>
                  <a:schemeClr val="bg1"/>
                </a:solidFill>
              </a:rPr>
              <a:t>Stratégies de protection du littoral et de remblayage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" sz="2000" dirty="0">
                <a:solidFill>
                  <a:schemeClr val="bg1"/>
                </a:solidFill>
              </a:rPr>
              <a:t>Remise en état des </a:t>
            </a:r>
            <a:r>
              <a:rPr lang="fr" sz="2000" dirty="0" smtClean="0">
                <a:solidFill>
                  <a:schemeClr val="bg1"/>
                </a:solidFill>
              </a:rPr>
              <a:t>terres</a:t>
            </a:r>
            <a:endParaRPr lang="en-IN" sz="2000" dirty="0">
              <a:solidFill>
                <a:schemeClr val="bg1"/>
              </a:solidFill>
            </a:endParaRPr>
          </a:p>
        </p:txBody>
      </p:sp>
      <p:pic>
        <p:nvPicPr>
          <p:cNvPr id="10" name="Image 9" descr="C:\Users\em01\Desktop\MEE-logo-960x500.jpg"/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3435402" y="6244673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C:\Users\em01\Desktop\logo.png"/>
          <p:cNvPicPr/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6800144" y="6198588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577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Diagram 15"/>
          <p:cNvGraphicFramePr/>
          <p:nvPr>
            <p:extLst>
              <p:ext uri="{D42A27DB-BD31-4B8C-83A1-F6EECF244321}">
                <p14:modId xmlns:p14="http://schemas.microsoft.com/office/powerpoint/2010/main" val="1933373719"/>
              </p:ext>
            </p:extLst>
          </p:nvPr>
        </p:nvGraphicFramePr>
        <p:xfrm>
          <a:off x="927652" y="687885"/>
          <a:ext cx="10376452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8" name="Picture 17">
            <a:extLst>
              <a:ext uri="{FF2B5EF4-FFF2-40B4-BE49-F238E27FC236}">
                <a16:creationId xmlns:a16="http://schemas.microsoft.com/office/drawing/2014/main" id="{9AC2F725-E21D-4D3C-9E2C-4931544CC42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800" y="4618804"/>
            <a:ext cx="1800000" cy="1179095"/>
          </a:xfrm>
          <a:prstGeom prst="rect">
            <a:avLst/>
          </a:prstGeom>
        </p:spPr>
      </p:pic>
      <p:sp>
        <p:nvSpPr>
          <p:cNvPr id="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80424" y="436390"/>
            <a:ext cx="11097413" cy="484157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 eaLnBrk="1" hangingPunct="1">
              <a:defRPr/>
            </a:pPr>
            <a:r>
              <a:rPr lang="fr" sz="3199" b="1">
                <a:solidFill>
                  <a:srgbClr val="FF0000"/>
                </a:solidFill>
                <a:latin typeface="IBM Plex Serif"/>
                <a:ea typeface="Verdana" pitchFamily="34" charset="0"/>
                <a:cs typeface="Verdana" pitchFamily="34" charset="0"/>
              </a:rPr>
              <a:t>Gamme de produits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21256" y="4535220"/>
            <a:ext cx="1800000" cy="1346261"/>
          </a:xfrm>
          <a:prstGeom prst="rect">
            <a:avLst/>
          </a:prstGeom>
        </p:spPr>
      </p:pic>
      <p:pic>
        <p:nvPicPr>
          <p:cNvPr id="8" name="Picture 7"/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5769" y="4419886"/>
            <a:ext cx="1800000" cy="1512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BAF613F-6A1E-46E8-AFF3-829817535F41}"/>
              </a:ext>
            </a:extLst>
          </p:cNvPr>
          <p:cNvPicPr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4028" y="4545886"/>
            <a:ext cx="1800000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E7C9C4B-0D6D-4A4B-978D-4F7A5C52CA7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540" y="4502330"/>
            <a:ext cx="1818029" cy="137915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 descr="C:\Users\em01\Desktop\MEE-logo-960x500.jpg"/>
          <p:cNvPicPr/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659983" y="6174559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 descr="C:\Users\em01\Desktop\logo.png"/>
          <p:cNvPicPr/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5459274" y="6209314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89566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Quadrant-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" y="1"/>
            <a:ext cx="7076279" cy="6858000"/>
          </a:xfrm>
          <a:prstGeom prst="rect">
            <a:avLst/>
          </a:prstGeom>
        </p:spPr>
      </p:pic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530905" y="2161177"/>
            <a:ext cx="5757629" cy="1286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846" tIns="54423" rIns="108846" bIns="54423" anchor="b"/>
          <a:lstStyle/>
          <a:p>
            <a:pPr defTabSz="914421">
              <a:lnSpc>
                <a:spcPts val="4167"/>
              </a:lnSpc>
            </a:pPr>
            <a:r>
              <a:rPr lang="fr" sz="3600">
                <a:solidFill>
                  <a:prstClr val="white"/>
                </a:solidFill>
                <a:latin typeface="Georgia" pitchFamily="18" charset="0"/>
                <a:ea typeface="Verdana" pitchFamily="34" charset="0"/>
                <a:cs typeface="Verdana" pitchFamily="34" charset="0"/>
              </a:rPr>
              <a:t>GEOTEXTILE TUBES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21"/>
            <a:fld id="{404AB48D-B277-4F27-9FD5-35ACDCD6718F}" type="slidenum">
              <a:rPr lang="en-IN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pPr defTabSz="914421"/>
              <a:t>6</a:t>
            </a:fld>
            <a:endParaRPr lang="en-IN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82064" y="2804544"/>
            <a:ext cx="6055313" cy="1248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846" tIns="54423" rIns="108846" bIns="54423" anchor="b"/>
          <a:lstStyle/>
          <a:p>
            <a:pPr defTabSz="914421">
              <a:lnSpc>
                <a:spcPts val="4167"/>
              </a:lnSpc>
            </a:pPr>
            <a:endParaRPr lang="en-US" sz="3599">
              <a:solidFill>
                <a:prstClr val="white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" name="Rectangle 9"/>
          <p:cNvSpPr>
            <a:spLocks noChangeAspect="1"/>
          </p:cNvSpPr>
          <p:nvPr/>
        </p:nvSpPr>
        <p:spPr>
          <a:xfrm>
            <a:off x="10798890" y="234145"/>
            <a:ext cx="1099289" cy="108000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pic>
        <p:nvPicPr>
          <p:cNvPr id="13" name="Image 12" descr="C:\Users\em01\Desktop\MEE-logo-960x500.jpg"/>
          <p:cNvPicPr/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3409719" y="6288795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 descr="C:\Users\em01\Desktop\logo.png"/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6495701" y="6259819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0291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80424" y="462894"/>
            <a:ext cx="11097413" cy="484157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 eaLnBrk="1" hangingPunct="1">
              <a:defRPr/>
            </a:pPr>
            <a:r>
              <a:rPr lang="fr" sz="3199" b="1">
                <a:solidFill>
                  <a:srgbClr val="FF0000"/>
                </a:solidFill>
                <a:latin typeface="IBM Plex Serif"/>
                <a:ea typeface="Verdana" pitchFamily="34" charset="0"/>
                <a:cs typeface="Verdana" pitchFamily="34" charset="0"/>
              </a:rPr>
              <a:t>Geotextile Tubes</a:t>
            </a:r>
          </a:p>
        </p:txBody>
      </p:sp>
      <p:sp>
        <p:nvSpPr>
          <p:cNvPr id="9" name="Rectangle 8"/>
          <p:cNvSpPr>
            <a:spLocks noChangeAspect="1"/>
          </p:cNvSpPr>
          <p:nvPr/>
        </p:nvSpPr>
        <p:spPr>
          <a:xfrm>
            <a:off x="10798890" y="234145"/>
            <a:ext cx="1099289" cy="108000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406013" y="981806"/>
            <a:ext cx="633818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SzPct val="80000"/>
              <a:buFont typeface="Wingdings" pitchFamily="2" charset="2"/>
              <a:buNone/>
              <a:defRPr/>
            </a:pPr>
            <a:r>
              <a:rPr lang="fr" sz="1900" dirty="0"/>
              <a:t>Systèmes de confinement géotextiles de formes tubulaires remplis de sable disponible localement qui se forment in situ sur terre ou dans l'eau pour protéger les milieux côtiers et marins.</a:t>
            </a:r>
          </a:p>
          <a:p>
            <a:pPr>
              <a:buSzPct val="80000"/>
              <a:defRPr/>
            </a:pPr>
            <a:r>
              <a:rPr lang="fr" sz="1900" b="1" dirty="0"/>
              <a:t>Matériau :</a:t>
            </a:r>
            <a:r>
              <a:rPr lang="fr" sz="1900" dirty="0"/>
              <a:t>Géotextile tissé</a:t>
            </a:r>
            <a:r>
              <a:rPr lang="en-US" sz="1900" dirty="0"/>
              <a:t/>
            </a:r>
            <a:br>
              <a:rPr lang="en-US" sz="1900" dirty="0"/>
            </a:br>
            <a:r>
              <a:rPr lang="fr" sz="1900" b="1" dirty="0"/>
              <a:t>Diamètre : </a:t>
            </a:r>
            <a:r>
              <a:rPr lang="fr" sz="1900" dirty="0"/>
              <a:t>3 m à 5 m </a:t>
            </a:r>
            <a:r>
              <a:rPr lang="en-US" sz="1900" dirty="0"/>
              <a:t/>
            </a:r>
            <a:br>
              <a:rPr lang="en-US" sz="1900" dirty="0"/>
            </a:br>
            <a:r>
              <a:rPr lang="fr" sz="1900" b="1" dirty="0"/>
              <a:t>Longueur : </a:t>
            </a:r>
            <a:r>
              <a:rPr lang="fr" sz="1900" dirty="0"/>
              <a:t>20 m à 40 m</a:t>
            </a:r>
            <a:r>
              <a:rPr lang="en-US" sz="1900" dirty="0"/>
              <a:t/>
            </a:r>
            <a:br>
              <a:rPr lang="en-US" sz="1900" dirty="0"/>
            </a:br>
            <a:r>
              <a:rPr lang="fr" sz="1900" b="1" dirty="0"/>
              <a:t>Matériau de remplissage : </a:t>
            </a:r>
            <a:r>
              <a:rPr lang="fr" sz="1900" dirty="0"/>
              <a:t>Sable / boue disponible localement</a:t>
            </a:r>
          </a:p>
          <a:p>
            <a:pPr>
              <a:buSzPct val="80000"/>
              <a:defRPr/>
            </a:pPr>
            <a:r>
              <a:rPr lang="fr" sz="1900" b="1" dirty="0"/>
              <a:t>Textile : </a:t>
            </a:r>
            <a:r>
              <a:rPr lang="fr" sz="1900" dirty="0"/>
              <a:t>disponible dans la gamme g/m de 140 g/m</a:t>
            </a:r>
            <a:r>
              <a:rPr lang="fr" sz="1900" baseline="30000" dirty="0"/>
              <a:t>2</a:t>
            </a:r>
            <a:r>
              <a:rPr lang="fr" sz="1900" dirty="0"/>
              <a:t> à 840 g/m</a:t>
            </a:r>
            <a:r>
              <a:rPr lang="fr" sz="1900" baseline="30000" dirty="0"/>
              <a:t>2</a:t>
            </a:r>
          </a:p>
          <a:p>
            <a:pPr>
              <a:buSzPct val="80000"/>
              <a:defRPr/>
            </a:pPr>
            <a:r>
              <a:rPr lang="fr" sz="1900" b="1" dirty="0"/>
              <a:t>Résistance à la traction (chaîne) :</a:t>
            </a:r>
            <a:r>
              <a:rPr lang="fr" sz="1900" dirty="0"/>
              <a:t> 26 kN/m à 200 kN/m</a:t>
            </a:r>
          </a:p>
          <a:p>
            <a:pPr>
              <a:buSzPct val="80000"/>
              <a:defRPr/>
            </a:pPr>
            <a:r>
              <a:rPr lang="fr" sz="1900" dirty="0"/>
              <a:t>Résistance à la traction (trame) : 26 kN/m à 200 kN/m</a:t>
            </a:r>
          </a:p>
          <a:p>
            <a:pPr>
              <a:buSzPct val="80000"/>
              <a:defRPr/>
            </a:pPr>
            <a:endParaRPr lang="en-US" sz="1400" dirty="0"/>
          </a:p>
          <a:p>
            <a:r>
              <a:rPr lang="fr" sz="1900" dirty="0"/>
              <a:t>Méthode éprouvée :</a:t>
            </a:r>
          </a:p>
          <a:p>
            <a:pPr lvl="1">
              <a:buFont typeface="Wingdings" pitchFamily="2" charset="2"/>
              <a:buChar char="ü"/>
            </a:pPr>
            <a:r>
              <a:rPr lang="fr" sz="1900" dirty="0"/>
              <a:t>Protection des terres récupérées  </a:t>
            </a:r>
          </a:p>
          <a:p>
            <a:pPr lvl="1">
              <a:buFont typeface="Wingdings" pitchFamily="2" charset="2"/>
              <a:buChar char="ü"/>
            </a:pPr>
            <a:r>
              <a:rPr lang="fr" sz="1900" dirty="0"/>
              <a:t>Protéger les rives </a:t>
            </a:r>
          </a:p>
          <a:p>
            <a:pPr lvl="1">
              <a:buFont typeface="Wingdings" pitchFamily="2" charset="2"/>
              <a:buChar char="ü"/>
            </a:pPr>
            <a:r>
              <a:rPr lang="fr" sz="1900" dirty="0"/>
              <a:t>Reconstruction des plages</a:t>
            </a:r>
          </a:p>
          <a:p>
            <a:pPr lvl="1">
              <a:buFont typeface="Wingdings" pitchFamily="2" charset="2"/>
              <a:buChar char="ü"/>
            </a:pPr>
            <a:r>
              <a:rPr lang="fr" sz="1900" dirty="0"/>
              <a:t>Autres travaux maritimes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6159" y="3570694"/>
            <a:ext cx="3895861" cy="28244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0559" y="1348900"/>
            <a:ext cx="3246550" cy="24298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 descr="C:\Users\em01\Desktop\MEE-logo-960x500.jpg"/>
          <p:cNvPicPr/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659983" y="6174559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 descr="C:\Users\em01\Desktop\logo.png"/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5459274" y="6209314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5953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Quadrant-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" y="1"/>
            <a:ext cx="7076279" cy="6858000"/>
          </a:xfrm>
          <a:prstGeom prst="rect">
            <a:avLst/>
          </a:prstGeom>
        </p:spPr>
      </p:pic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530905" y="2161177"/>
            <a:ext cx="5757629" cy="1286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846" tIns="54423" rIns="108846" bIns="54423" anchor="b"/>
          <a:lstStyle/>
          <a:p>
            <a:pPr defTabSz="914421">
              <a:lnSpc>
                <a:spcPts val="4167"/>
              </a:lnSpc>
            </a:pPr>
            <a:r>
              <a:rPr lang="fr" sz="3600">
                <a:solidFill>
                  <a:prstClr val="white"/>
                </a:solidFill>
                <a:latin typeface="Georgia" pitchFamily="18" charset="0"/>
                <a:ea typeface="Verdana" pitchFamily="34" charset="0"/>
                <a:cs typeface="Verdana" pitchFamily="34" charset="0"/>
              </a:rPr>
              <a:t>METHODOLOGIE D'INSTALLATION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21"/>
            <a:fld id="{404AB48D-B277-4F27-9FD5-35ACDCD6718F}" type="slidenum">
              <a:rPr lang="en-IN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pPr defTabSz="914421"/>
              <a:t>8</a:t>
            </a:fld>
            <a:endParaRPr lang="en-IN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82064" y="2804544"/>
            <a:ext cx="6055313" cy="1248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846" tIns="54423" rIns="108846" bIns="54423" anchor="b"/>
          <a:lstStyle/>
          <a:p>
            <a:pPr defTabSz="914421">
              <a:lnSpc>
                <a:spcPts val="4167"/>
              </a:lnSpc>
            </a:pPr>
            <a:endParaRPr lang="en-US" sz="3599">
              <a:solidFill>
                <a:prstClr val="white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" name="Rectangle 9"/>
          <p:cNvSpPr>
            <a:spLocks noChangeAspect="1"/>
          </p:cNvSpPr>
          <p:nvPr/>
        </p:nvSpPr>
        <p:spPr>
          <a:xfrm>
            <a:off x="10798890" y="234145"/>
            <a:ext cx="1099289" cy="108000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pic>
        <p:nvPicPr>
          <p:cNvPr id="13" name="Image 12" descr="C:\Users\em01\Desktop\MEE-logo-960x500.jpg"/>
          <p:cNvPicPr/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3103585" y="6266508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 descr="C:\Users\em01\Desktop\logo.png"/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6621393" y="6259819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62972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5570" t="8467" r="25407"/>
          <a:stretch/>
        </p:blipFill>
        <p:spPr>
          <a:xfrm>
            <a:off x="8129446" y="3470683"/>
            <a:ext cx="3600000" cy="2452585"/>
          </a:xfrm>
          <a:prstGeom prst="rect">
            <a:avLst/>
          </a:prstGeom>
        </p:spPr>
      </p:pic>
      <p:graphicFrame>
        <p:nvGraphicFramePr>
          <p:cNvPr id="13" name="Content Placeholder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5104842"/>
              </p:ext>
            </p:extLst>
          </p:nvPr>
        </p:nvGraphicFramePr>
        <p:xfrm>
          <a:off x="547293" y="295733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547293" y="543749"/>
            <a:ext cx="11097413" cy="4841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" sz="3199" b="1">
                <a:solidFill>
                  <a:srgbClr val="FF0000"/>
                </a:solidFill>
                <a:latin typeface="IBM Plex Serif"/>
                <a:ea typeface="Verdana" pitchFamily="34" charset="0"/>
                <a:cs typeface="Verdana" pitchFamily="34" charset="0"/>
              </a:rPr>
              <a:t>Méthodologie d'installation – Tube géotextile</a:t>
            </a:r>
          </a:p>
        </p:txBody>
      </p:sp>
      <p:sp>
        <p:nvSpPr>
          <p:cNvPr id="5" name="Rectangle 4"/>
          <p:cNvSpPr>
            <a:spLocks noChangeAspect="1"/>
          </p:cNvSpPr>
          <p:nvPr/>
        </p:nvSpPr>
        <p:spPr>
          <a:xfrm>
            <a:off x="10804155" y="245827"/>
            <a:ext cx="1099289" cy="1080000"/>
          </a:xfrm>
          <a:prstGeom prst="rect">
            <a:avLst/>
          </a:prstGeom>
          <a:blipFill rotWithShape="1">
            <a:blip r:embed="rId8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9"/>
          <a:srcRect l="18158" r="28183"/>
          <a:stretch/>
        </p:blipFill>
        <p:spPr>
          <a:xfrm>
            <a:off x="178154" y="3569739"/>
            <a:ext cx="3600000" cy="24525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10"/>
          <a:srcRect l="18135" t="8430"/>
          <a:stretch/>
        </p:blipFill>
        <p:spPr>
          <a:xfrm>
            <a:off x="3253800" y="3718701"/>
            <a:ext cx="5400000" cy="245258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 descr="C:\Users\em01\Desktop\MEE-logo-960x500.jpg"/>
          <p:cNvPicPr/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659983" y="6174559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 descr="C:\Users\em01\Desktop\logo.png"/>
          <p:cNvPicPr/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5459274" y="6209314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32911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Quadrant-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" y="1"/>
            <a:ext cx="7076279" cy="6858000"/>
          </a:xfrm>
          <a:prstGeom prst="rect">
            <a:avLst/>
          </a:prstGeom>
        </p:spPr>
      </p:pic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530905" y="2161177"/>
            <a:ext cx="5757629" cy="1286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846" tIns="54423" rIns="108846" bIns="54423" anchor="b"/>
          <a:lstStyle/>
          <a:p>
            <a:pPr defTabSz="914421">
              <a:lnSpc>
                <a:spcPts val="4167"/>
              </a:lnSpc>
            </a:pPr>
            <a:r>
              <a:rPr lang="fr" sz="3600">
                <a:solidFill>
                  <a:prstClr val="white"/>
                </a:solidFill>
                <a:latin typeface="Georgia" pitchFamily="18" charset="0"/>
                <a:ea typeface="Verdana" pitchFamily="34" charset="0"/>
                <a:cs typeface="Verdana" pitchFamily="34" charset="0"/>
              </a:rPr>
              <a:t>CONTENEURS EN GÉOTEXTILE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21"/>
            <a:fld id="{404AB48D-B277-4F27-9FD5-35ACDCD6718F}" type="slidenum">
              <a:rPr lang="en-IN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pPr defTabSz="914421"/>
              <a:t>10</a:t>
            </a:fld>
            <a:endParaRPr lang="en-IN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82064" y="2804544"/>
            <a:ext cx="6055313" cy="1248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846" tIns="54423" rIns="108846" bIns="54423" anchor="b"/>
          <a:lstStyle/>
          <a:p>
            <a:pPr defTabSz="914421">
              <a:lnSpc>
                <a:spcPts val="4167"/>
              </a:lnSpc>
            </a:pPr>
            <a:endParaRPr lang="en-US" sz="3599">
              <a:solidFill>
                <a:prstClr val="white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33043" y="154949"/>
            <a:ext cx="1082455" cy="1117260"/>
          </a:xfrm>
          <a:prstGeom prst="rect">
            <a:avLst/>
          </a:prstGeom>
          <a:blipFill>
            <a:blip r:embed="rId4" cstate="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pic>
        <p:nvPicPr>
          <p:cNvPr id="11" name="Image 10" descr="C:\Users\em01\Desktop\MEE-logo-960x500.jpg"/>
          <p:cNvPicPr/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3198690" y="6261745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 descr="C:\Users\em01\Desktop\logo.png"/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6794718" y="6244719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32612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73683" y="3216698"/>
            <a:ext cx="4876507" cy="2957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SzPct val="80000"/>
              <a:buFont typeface="Wingdings" pitchFamily="2" charset="2"/>
              <a:buNone/>
              <a:defRPr/>
            </a:pPr>
            <a:r>
              <a:rPr lang="fr" b="1" u="sng" dirty="0"/>
              <a:t>Matériau : Géotextile tissé</a:t>
            </a:r>
            <a:r>
              <a:rPr lang="en-US" dirty="0"/>
              <a:t/>
            </a:r>
            <a:br>
              <a:rPr lang="en-US" dirty="0"/>
            </a:br>
            <a:r>
              <a:rPr lang="fr" b="1" dirty="0"/>
              <a:t>de type – Forme rectangulaire (boîte)</a:t>
            </a:r>
          </a:p>
          <a:p>
            <a:pPr>
              <a:lnSpc>
                <a:spcPct val="150000"/>
              </a:lnSpc>
              <a:buSzPct val="80000"/>
              <a:buFont typeface="Wingdings" pitchFamily="2" charset="2"/>
              <a:buNone/>
              <a:defRPr/>
            </a:pPr>
            <a:r>
              <a:rPr lang="fr" dirty="0"/>
              <a:t>Dimensions : </a:t>
            </a:r>
            <a:r>
              <a:rPr lang="en-US" dirty="0"/>
              <a:t/>
            </a:r>
            <a:br>
              <a:rPr lang="en-US" dirty="0"/>
            </a:br>
            <a:r>
              <a:rPr lang="fr" dirty="0"/>
              <a:t>     Longueur = 1 m à 4 m</a:t>
            </a:r>
            <a:r>
              <a:rPr lang="en-US" dirty="0"/>
              <a:t/>
            </a:r>
            <a:br>
              <a:rPr lang="en-US" dirty="0"/>
            </a:br>
            <a:r>
              <a:rPr lang="fr" dirty="0"/>
              <a:t>     Largeur = varie</a:t>
            </a:r>
            <a:r>
              <a:rPr lang="en-US" dirty="0"/>
              <a:t/>
            </a:r>
            <a:br>
              <a:rPr lang="en-US" dirty="0"/>
            </a:br>
            <a:r>
              <a:rPr lang="fr" dirty="0"/>
              <a:t>     Hauteur = varie  </a:t>
            </a:r>
            <a:r>
              <a:rPr lang="en-US" dirty="0"/>
              <a:t/>
            </a:r>
            <a:br>
              <a:rPr lang="en-US" dirty="0"/>
            </a:br>
            <a:r>
              <a:rPr lang="fr" dirty="0"/>
              <a:t>Matériau de remplissage : Sable / Terre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BAF613F-6A1E-46E8-AFF3-829817535F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920" y="1763859"/>
            <a:ext cx="5400000" cy="4052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577535" y="475487"/>
            <a:ext cx="11097413" cy="4841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" sz="3199" b="1">
                <a:solidFill>
                  <a:srgbClr val="FF0000"/>
                </a:solidFill>
                <a:latin typeface="IBM Plex Serif"/>
                <a:ea typeface="Verdana" pitchFamily="34" charset="0"/>
                <a:cs typeface="Verdana" pitchFamily="34" charset="0"/>
              </a:rPr>
              <a:t>Conteneurs géotextiles</a:t>
            </a:r>
          </a:p>
        </p:txBody>
      </p:sp>
      <p:sp>
        <p:nvSpPr>
          <p:cNvPr id="2" name="Rectangle 1"/>
          <p:cNvSpPr/>
          <p:nvPr/>
        </p:nvSpPr>
        <p:spPr>
          <a:xfrm>
            <a:off x="659983" y="1084842"/>
            <a:ext cx="532227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" sz="2000" dirty="0"/>
              <a:t>Les géo-conteneurs sont de grands sacs durables fabriqués à partir de tissu géotextile qui sont remplis de sable ou d'autres matériaux. Ils sont principalement utilisés en </a:t>
            </a:r>
            <a:r>
              <a:rPr lang="fr" sz="2000" b="1" dirty="0"/>
              <a:t>génie côtier</a:t>
            </a:r>
            <a:r>
              <a:rPr lang="fr" sz="2000" dirty="0"/>
              <a:t> pour </a:t>
            </a:r>
            <a:r>
              <a:rPr lang="fr" sz="2000" b="1" dirty="0"/>
              <a:t>prévenir l'érosion des littoraux</a:t>
            </a:r>
            <a:r>
              <a:rPr lang="fr" sz="2000" dirty="0"/>
              <a:t>, </a:t>
            </a:r>
            <a:r>
              <a:rPr lang="fr" sz="2000" b="1" dirty="0"/>
              <a:t>protéger les infrastructures</a:t>
            </a:r>
            <a:r>
              <a:rPr lang="fr" sz="2000" dirty="0"/>
              <a:t> et </a:t>
            </a:r>
            <a:r>
              <a:rPr lang="fr" sz="2000" b="1" dirty="0"/>
              <a:t>stabiliser les plages et les dunes</a:t>
            </a:r>
            <a:r>
              <a:rPr lang="fr" sz="2000" dirty="0"/>
              <a:t>.</a:t>
            </a:r>
            <a:endParaRPr lang="en-IN" sz="2000" dirty="0"/>
          </a:p>
        </p:txBody>
      </p:sp>
      <p:sp>
        <p:nvSpPr>
          <p:cNvPr id="6" name="Rectangle 5"/>
          <p:cNvSpPr/>
          <p:nvPr/>
        </p:nvSpPr>
        <p:spPr>
          <a:xfrm>
            <a:off x="10933043" y="154949"/>
            <a:ext cx="1082455" cy="1117260"/>
          </a:xfrm>
          <a:prstGeom prst="rect">
            <a:avLst/>
          </a:prstGeom>
          <a:blipFill>
            <a:blip r:embed="rId4" cstate="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 descr="C:\Users\em01\Desktop\MEE-logo-960x500.jpg"/>
          <p:cNvPicPr/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659983" y="6174559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C:\Users\em01\Desktop\logo.png"/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5459274" y="6209314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47228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Quadrant-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" y="1"/>
            <a:ext cx="7076279" cy="6858000"/>
          </a:xfrm>
          <a:prstGeom prst="rect">
            <a:avLst/>
          </a:prstGeom>
        </p:spPr>
      </p:pic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530905" y="2161177"/>
            <a:ext cx="5757629" cy="1286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846" tIns="54423" rIns="108846" bIns="54423" anchor="b"/>
          <a:lstStyle/>
          <a:p>
            <a:pPr defTabSz="914421">
              <a:lnSpc>
                <a:spcPts val="4167"/>
              </a:lnSpc>
            </a:pPr>
            <a:r>
              <a:rPr lang="fr" sz="3600">
                <a:solidFill>
                  <a:prstClr val="white"/>
                </a:solidFill>
                <a:latin typeface="Georgia" pitchFamily="18" charset="0"/>
                <a:ea typeface="Verdana" pitchFamily="34" charset="0"/>
                <a:cs typeface="Verdana" pitchFamily="34" charset="0"/>
              </a:rPr>
              <a:t>MÉTHODOLOGIE D'INSTALLATION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21"/>
            <a:fld id="{404AB48D-B277-4F27-9FD5-35ACDCD6718F}" type="slidenum">
              <a:rPr lang="en-IN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pPr defTabSz="914421"/>
              <a:t>12</a:t>
            </a:fld>
            <a:endParaRPr lang="en-IN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82064" y="2804544"/>
            <a:ext cx="6055313" cy="1248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846" tIns="54423" rIns="108846" bIns="54423" anchor="b"/>
          <a:lstStyle/>
          <a:p>
            <a:pPr defTabSz="914421">
              <a:lnSpc>
                <a:spcPts val="4167"/>
              </a:lnSpc>
            </a:pPr>
            <a:endParaRPr lang="en-US" sz="3599">
              <a:solidFill>
                <a:prstClr val="white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33043" y="154949"/>
            <a:ext cx="1082455" cy="1117260"/>
          </a:xfrm>
          <a:prstGeom prst="rect">
            <a:avLst/>
          </a:prstGeom>
          <a:blipFill>
            <a:blip r:embed="rId4" cstate="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pic>
        <p:nvPicPr>
          <p:cNvPr id="11" name="Image 10" descr="C:\Users\em01\Desktop\MEE-logo-960x500.jpg"/>
          <p:cNvPicPr/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3198690" y="6252453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 descr="C:\Users\em01\Desktop\logo.png"/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6853391" y="6252453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9268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547293" y="543749"/>
            <a:ext cx="11097413" cy="4841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" sz="3199" b="1">
                <a:solidFill>
                  <a:srgbClr val="FF0000"/>
                </a:solidFill>
                <a:latin typeface="IBM Plex Serif"/>
                <a:ea typeface="Verdana" pitchFamily="34" charset="0"/>
                <a:cs typeface="Verdana" pitchFamily="34" charset="0"/>
              </a:rPr>
              <a:t>Méthodologie d'installation – Conteneur géotextile</a:t>
            </a:r>
          </a:p>
        </p:txBody>
      </p:sp>
      <p:graphicFrame>
        <p:nvGraphicFramePr>
          <p:cNvPr id="13" name="Content Placeholder 12"/>
          <p:cNvGraphicFramePr>
            <a:graphicFrameLocks noGrp="1"/>
          </p:cNvGraphicFramePr>
          <p:nvPr>
            <p:ph idx="1"/>
          </p:nvPr>
        </p:nvGraphicFramePr>
        <p:xfrm>
          <a:off x="838200" y="420893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3" b="667"/>
          <a:stretch>
            <a:fillRect/>
          </a:stretch>
        </p:blipFill>
        <p:spPr bwMode="auto">
          <a:xfrm>
            <a:off x="659983" y="4252019"/>
            <a:ext cx="2637543" cy="1967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03" b="1372"/>
          <a:stretch>
            <a:fillRect/>
          </a:stretch>
        </p:blipFill>
        <p:spPr bwMode="auto">
          <a:xfrm>
            <a:off x="3539983" y="3857672"/>
            <a:ext cx="2637543" cy="2025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7" b="1428"/>
          <a:stretch>
            <a:fillRect/>
          </a:stretch>
        </p:blipFill>
        <p:spPr bwMode="auto">
          <a:xfrm>
            <a:off x="6419983" y="4440907"/>
            <a:ext cx="2637543" cy="1838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85" b="1428"/>
          <a:stretch>
            <a:fillRect/>
          </a:stretch>
        </p:blipFill>
        <p:spPr bwMode="auto">
          <a:xfrm>
            <a:off x="9299983" y="3842414"/>
            <a:ext cx="2637543" cy="1859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10933043" y="154949"/>
            <a:ext cx="1082455" cy="1117260"/>
          </a:xfrm>
          <a:prstGeom prst="rect">
            <a:avLst/>
          </a:prstGeom>
          <a:blipFill>
            <a:blip r:embed="rId12" cstate="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 descr="C:\Users\em01\Desktop\MEE-logo-960x500.jpg"/>
          <p:cNvPicPr/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659983" y="6174559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 17" descr="C:\Users\em01\Desktop\logo.png"/>
          <p:cNvPicPr/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5459274" y="6209314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0877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Quadrant-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" y="1"/>
            <a:ext cx="7076279" cy="6858000"/>
          </a:xfrm>
          <a:prstGeom prst="rect">
            <a:avLst/>
          </a:prstGeom>
        </p:spPr>
      </p:pic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530905" y="2161177"/>
            <a:ext cx="5757629" cy="1286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846" tIns="54423" rIns="108846" bIns="54423" anchor="b"/>
          <a:lstStyle/>
          <a:p>
            <a:pPr defTabSz="914421">
              <a:lnSpc>
                <a:spcPts val="4167"/>
              </a:lnSpc>
            </a:pPr>
            <a:r>
              <a:rPr lang="fr" sz="3600">
                <a:solidFill>
                  <a:prstClr val="white"/>
                </a:solidFill>
                <a:latin typeface="Georgia" pitchFamily="18" charset="0"/>
                <a:ea typeface="Verdana" pitchFamily="34" charset="0"/>
                <a:cs typeface="Verdana" pitchFamily="34" charset="0"/>
              </a:rPr>
              <a:t>SACS EN GÉOTEXTILE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21"/>
            <a:fld id="{404AB48D-B277-4F27-9FD5-35ACDCD6718F}" type="slidenum">
              <a:rPr lang="en-IN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pPr defTabSz="914421"/>
              <a:t>14</a:t>
            </a:fld>
            <a:endParaRPr lang="en-IN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82064" y="2804544"/>
            <a:ext cx="6055313" cy="1248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846" tIns="54423" rIns="108846" bIns="54423" anchor="b"/>
          <a:lstStyle/>
          <a:p>
            <a:pPr defTabSz="914421">
              <a:lnSpc>
                <a:spcPts val="4167"/>
              </a:lnSpc>
            </a:pPr>
            <a:endParaRPr lang="en-US" sz="3599">
              <a:solidFill>
                <a:prstClr val="white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957707" y="129437"/>
            <a:ext cx="1033668" cy="1025786"/>
          </a:xfrm>
          <a:prstGeom prst="rect">
            <a:avLst/>
          </a:prstGeom>
          <a:blipFill rotWithShape="1">
            <a:blip r:embed="rId4">
              <a:duotone>
                <a:prstClr val="black"/>
                <a:srgbClr val="A69486">
                  <a:tint val="45000"/>
                  <a:satMod val="400000"/>
                </a:srgbClr>
              </a:duotone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pic>
        <p:nvPicPr>
          <p:cNvPr id="13" name="Image 12" descr="C:\Users\em01\Desktop\MEE-logo-960x500.jpg"/>
          <p:cNvPicPr/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3507099" y="6244673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 descr="C:\Users\em01\Desktop\logo.png"/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6758119" y="6259818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6131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20475" y="1526070"/>
            <a:ext cx="480285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SzPct val="80000"/>
              <a:buFont typeface="+mj-lt"/>
              <a:buAutoNum type="arabicParenR"/>
              <a:defRPr/>
            </a:pPr>
            <a:r>
              <a:rPr lang="fr" sz="2000" b="1" u="sng">
                <a:cs typeface="Arial" panose="020B0604020202020204" pitchFamily="34" charset="0"/>
              </a:rPr>
              <a:t>Matériau : Géotextile tissé</a:t>
            </a:r>
            <a:r>
              <a:rPr lang="en-US" sz="2000">
                <a:cs typeface="Arial" panose="020B0604020202020204" pitchFamily="34" charset="0"/>
              </a:rPr>
              <a:t/>
            </a:r>
            <a:br>
              <a:rPr lang="en-US" sz="2000">
                <a:cs typeface="Arial" panose="020B0604020202020204" pitchFamily="34" charset="0"/>
              </a:rPr>
            </a:br>
            <a:r>
              <a:rPr lang="fr" sz="2000" b="1">
                <a:cs typeface="Arial" panose="020B0604020202020204" pitchFamily="34" charset="0"/>
              </a:rPr>
              <a:t>de type - en forme d'oreiller</a:t>
            </a:r>
          </a:p>
          <a:p>
            <a:pPr lvl="1">
              <a:buSzPct val="80000"/>
              <a:defRPr/>
            </a:pPr>
            <a:r>
              <a:rPr lang="fr" sz="2000">
                <a:cs typeface="Arial" panose="020B0604020202020204" pitchFamily="34" charset="0"/>
              </a:rPr>
              <a:t>Dimensions : </a:t>
            </a:r>
            <a:r>
              <a:rPr lang="en-US" sz="2000">
                <a:cs typeface="Arial" panose="020B0604020202020204" pitchFamily="34" charset="0"/>
              </a:rPr>
              <a:t/>
            </a:r>
            <a:br>
              <a:rPr lang="en-US" sz="2000">
                <a:cs typeface="Arial" panose="020B0604020202020204" pitchFamily="34" charset="0"/>
              </a:rPr>
            </a:br>
            <a:r>
              <a:rPr lang="fr" sz="2000">
                <a:cs typeface="Arial" panose="020B0604020202020204" pitchFamily="34" charset="0"/>
              </a:rPr>
              <a:t>     Longueur = 0,5 m à 3 m</a:t>
            </a:r>
            <a:r>
              <a:rPr lang="en-US" sz="2000">
                <a:cs typeface="Arial" panose="020B0604020202020204" pitchFamily="34" charset="0"/>
              </a:rPr>
              <a:t/>
            </a:r>
            <a:br>
              <a:rPr lang="en-US" sz="2000">
                <a:cs typeface="Arial" panose="020B0604020202020204" pitchFamily="34" charset="0"/>
              </a:rPr>
            </a:br>
            <a:r>
              <a:rPr lang="fr" sz="2000">
                <a:cs typeface="Arial" panose="020B0604020202020204" pitchFamily="34" charset="0"/>
              </a:rPr>
              <a:t>     Largeur = varie</a:t>
            </a:r>
            <a:r>
              <a:rPr lang="en-US" sz="2000">
                <a:cs typeface="Arial" panose="020B0604020202020204" pitchFamily="34" charset="0"/>
              </a:rPr>
              <a:t/>
            </a:r>
            <a:br>
              <a:rPr lang="en-US" sz="2000">
                <a:cs typeface="Arial" panose="020B0604020202020204" pitchFamily="34" charset="0"/>
              </a:rPr>
            </a:br>
            <a:r>
              <a:rPr lang="fr" sz="2000">
                <a:cs typeface="Arial" panose="020B0604020202020204" pitchFamily="34" charset="0"/>
              </a:rPr>
              <a:t>     Hauteur = varie  </a:t>
            </a:r>
            <a:r>
              <a:rPr lang="en-US" sz="2000">
                <a:cs typeface="Arial" panose="020B0604020202020204" pitchFamily="34" charset="0"/>
              </a:rPr>
              <a:t/>
            </a:r>
            <a:br>
              <a:rPr lang="en-US" sz="2000">
                <a:cs typeface="Arial" panose="020B0604020202020204" pitchFamily="34" charset="0"/>
              </a:rPr>
            </a:br>
            <a:r>
              <a:rPr lang="fr" sz="2000">
                <a:cs typeface="Arial" panose="020B0604020202020204" pitchFamily="34" charset="0"/>
              </a:rPr>
              <a:t>Matériau de remplissage : Sable / Terre</a:t>
            </a:r>
          </a:p>
          <a:p>
            <a:pPr marL="457200" indent="-457200">
              <a:buSzPct val="80000"/>
              <a:buFont typeface="+mj-lt"/>
              <a:buAutoNum type="arabicParenR"/>
              <a:defRPr/>
            </a:pPr>
            <a:endParaRPr lang="en-US" sz="2000">
              <a:cs typeface="Arial" panose="020B0604020202020204" pitchFamily="34" charset="0"/>
            </a:endParaRPr>
          </a:p>
          <a:p>
            <a:pPr marL="457200" indent="-457200">
              <a:buSzPct val="80000"/>
              <a:buFont typeface="+mj-lt"/>
              <a:buAutoNum type="arabicParenR"/>
              <a:defRPr/>
            </a:pPr>
            <a:endParaRPr lang="en-US" sz="2000">
              <a:cs typeface="Arial" panose="020B0604020202020204" pitchFamily="34" charset="0"/>
            </a:endParaRPr>
          </a:p>
          <a:p>
            <a:pPr marL="457200" indent="-457200">
              <a:buSzPct val="80000"/>
              <a:buFont typeface="+mj-lt"/>
              <a:buAutoNum type="arabicParenR"/>
              <a:defRPr/>
            </a:pPr>
            <a:r>
              <a:rPr lang="fr" sz="2000" b="1">
                <a:cs typeface="Arial" panose="020B0604020202020204" pitchFamily="34" charset="0"/>
              </a:rPr>
              <a:t>Type - Forme rectangulaire (boîte)</a:t>
            </a:r>
          </a:p>
          <a:p>
            <a:pPr lvl="1">
              <a:buSzPct val="80000"/>
              <a:defRPr/>
            </a:pPr>
            <a:r>
              <a:rPr lang="fr" sz="2000">
                <a:cs typeface="Arial" panose="020B0604020202020204" pitchFamily="34" charset="0"/>
              </a:rPr>
              <a:t>Dimensions : </a:t>
            </a:r>
            <a:r>
              <a:rPr lang="en-US" sz="2000">
                <a:cs typeface="Arial" panose="020B0604020202020204" pitchFamily="34" charset="0"/>
              </a:rPr>
              <a:t/>
            </a:r>
            <a:br>
              <a:rPr lang="en-US" sz="2000">
                <a:cs typeface="Arial" panose="020B0604020202020204" pitchFamily="34" charset="0"/>
              </a:rPr>
            </a:br>
            <a:r>
              <a:rPr lang="fr" sz="2000">
                <a:cs typeface="Arial" panose="020B0604020202020204" pitchFamily="34" charset="0"/>
              </a:rPr>
              <a:t>     Longueur = 1 m à 4 m</a:t>
            </a:r>
            <a:r>
              <a:rPr lang="en-US" sz="2000">
                <a:cs typeface="Arial" panose="020B0604020202020204" pitchFamily="34" charset="0"/>
              </a:rPr>
              <a:t/>
            </a:r>
            <a:br>
              <a:rPr lang="en-US" sz="2000">
                <a:cs typeface="Arial" panose="020B0604020202020204" pitchFamily="34" charset="0"/>
              </a:rPr>
            </a:br>
            <a:r>
              <a:rPr lang="fr" sz="2000">
                <a:cs typeface="Arial" panose="020B0604020202020204" pitchFamily="34" charset="0"/>
              </a:rPr>
              <a:t>     Largeur = varie</a:t>
            </a:r>
            <a:r>
              <a:rPr lang="en-US" sz="2000">
                <a:cs typeface="Arial" panose="020B0604020202020204" pitchFamily="34" charset="0"/>
              </a:rPr>
              <a:t/>
            </a:r>
            <a:br>
              <a:rPr lang="en-US" sz="2000">
                <a:cs typeface="Arial" panose="020B0604020202020204" pitchFamily="34" charset="0"/>
              </a:rPr>
            </a:br>
            <a:r>
              <a:rPr lang="fr" sz="2000">
                <a:cs typeface="Arial" panose="020B0604020202020204" pitchFamily="34" charset="0"/>
              </a:rPr>
              <a:t>     Hauteur = varie  </a:t>
            </a:r>
            <a:r>
              <a:rPr lang="en-US" sz="2000">
                <a:cs typeface="Arial" panose="020B0604020202020204" pitchFamily="34" charset="0"/>
              </a:rPr>
              <a:t/>
            </a:r>
            <a:br>
              <a:rPr lang="en-US" sz="2000">
                <a:cs typeface="Arial" panose="020B0604020202020204" pitchFamily="34" charset="0"/>
              </a:rPr>
            </a:br>
            <a:r>
              <a:rPr lang="fr" sz="2000">
                <a:cs typeface="Arial" panose="020B0604020202020204" pitchFamily="34" charset="0"/>
              </a:rPr>
              <a:t>Matériau de remplissage : Sable / Terre</a:t>
            </a: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 rotWithShape="1">
          <a:blip r:embed="rId2" cstate="print"/>
          <a:srcRect t="42612" r="49260"/>
          <a:stretch/>
        </p:blipFill>
        <p:spPr bwMode="auto">
          <a:xfrm>
            <a:off x="5831216" y="1640111"/>
            <a:ext cx="2880000" cy="20365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3" descr="IMG_0020">
            <a:extLst>
              <a:ext uri="{FF2B5EF4-FFF2-40B4-BE49-F238E27FC236}">
                <a16:creationId xmlns:a16="http://schemas.microsoft.com/office/drawing/2014/main" id="{F9493DA7-A0B9-4993-8439-03808219B4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84521" y="1735123"/>
            <a:ext cx="2880000" cy="388306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BAF613F-6A1E-46E8-AFF3-829817535F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1216" y="3676654"/>
            <a:ext cx="2880000" cy="2161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80424" y="462894"/>
            <a:ext cx="11097413" cy="484157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 eaLnBrk="1" hangingPunct="1">
              <a:defRPr/>
            </a:pPr>
            <a:r>
              <a:rPr lang="fr" sz="3199" b="1">
                <a:solidFill>
                  <a:srgbClr val="FF0000"/>
                </a:solidFill>
                <a:latin typeface="IBM Plex Serif"/>
                <a:ea typeface="Verdana" pitchFamily="34" charset="0"/>
                <a:cs typeface="Verdana" pitchFamily="34" charset="0"/>
              </a:rPr>
              <a:t>Sacs géotextiles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957707" y="129437"/>
            <a:ext cx="1033668" cy="1025786"/>
          </a:xfrm>
          <a:prstGeom prst="rect">
            <a:avLst/>
          </a:prstGeom>
          <a:blipFill rotWithShape="1">
            <a:blip r:embed="rId5">
              <a:duotone>
                <a:prstClr val="black"/>
                <a:srgbClr val="A69486">
                  <a:tint val="45000"/>
                  <a:satMod val="400000"/>
                </a:srgbClr>
              </a:duotone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 descr="C:\Users\em01\Desktop\MEE-logo-960x500.jpg"/>
          <p:cNvPicPr/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659983" y="6174559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C:\Users\em01\Desktop\logo.png"/>
          <p:cNvPicPr/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5459274" y="6209314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11397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Quadrant-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" y="1"/>
            <a:ext cx="7076279" cy="6858000"/>
          </a:xfrm>
          <a:prstGeom prst="rect">
            <a:avLst/>
          </a:prstGeom>
        </p:spPr>
      </p:pic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530905" y="2161177"/>
            <a:ext cx="5757629" cy="1286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846" tIns="54423" rIns="108846" bIns="54423" anchor="b"/>
          <a:lstStyle/>
          <a:p>
            <a:pPr defTabSz="914421">
              <a:lnSpc>
                <a:spcPts val="4167"/>
              </a:lnSpc>
            </a:pPr>
            <a:r>
              <a:rPr lang="fr" sz="3600">
                <a:solidFill>
                  <a:prstClr val="white"/>
                </a:solidFill>
                <a:latin typeface="Georgia" pitchFamily="18" charset="0"/>
                <a:ea typeface="Verdana" pitchFamily="34" charset="0"/>
                <a:cs typeface="Verdana" pitchFamily="34" charset="0"/>
              </a:rPr>
              <a:t>METHODOLOGIE D'INSTALLATION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21"/>
            <a:fld id="{404AB48D-B277-4F27-9FD5-35ACDCD6718F}" type="slidenum">
              <a:rPr lang="en-IN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pPr defTabSz="914421"/>
              <a:t>16</a:t>
            </a:fld>
            <a:endParaRPr lang="en-IN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82064" y="2804544"/>
            <a:ext cx="6055313" cy="1248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846" tIns="54423" rIns="108846" bIns="54423" anchor="b"/>
          <a:lstStyle/>
          <a:p>
            <a:pPr defTabSz="914421">
              <a:lnSpc>
                <a:spcPts val="4167"/>
              </a:lnSpc>
            </a:pPr>
            <a:endParaRPr lang="en-US" sz="3599">
              <a:solidFill>
                <a:prstClr val="white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957707" y="129437"/>
            <a:ext cx="1033668" cy="1025786"/>
          </a:xfrm>
          <a:prstGeom prst="rect">
            <a:avLst/>
          </a:prstGeom>
          <a:blipFill rotWithShape="1">
            <a:blip r:embed="rId4">
              <a:duotone>
                <a:prstClr val="black"/>
                <a:srgbClr val="A69486">
                  <a:tint val="45000"/>
                  <a:satMod val="400000"/>
                </a:srgbClr>
              </a:duotone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pic>
        <p:nvPicPr>
          <p:cNvPr id="13" name="Image 12" descr="C:\Users\em01\Desktop\MEE-logo-960x500.jpg"/>
          <p:cNvPicPr/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3198690" y="6252453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 descr="C:\Users\em01\Desktop\logo.png"/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6938633" y="6252453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77753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ontent Placeholder 12"/>
          <p:cNvGraphicFramePr>
            <a:graphicFrameLocks noGrp="1"/>
          </p:cNvGraphicFramePr>
          <p:nvPr>
            <p:ph idx="1"/>
          </p:nvPr>
        </p:nvGraphicFramePr>
        <p:xfrm>
          <a:off x="838200" y="420893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547293" y="543749"/>
            <a:ext cx="11097413" cy="4841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" sz="3199" b="1">
                <a:solidFill>
                  <a:srgbClr val="FF0000"/>
                </a:solidFill>
                <a:latin typeface="IBM Plex Serif"/>
                <a:ea typeface="Verdana" pitchFamily="34" charset="0"/>
                <a:cs typeface="Verdana" pitchFamily="34" charset="0"/>
              </a:rPr>
              <a:t>Méthodologie d'installation – Sac géotextile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7"/>
          <a:srcRect l="13637" r="17587"/>
          <a:stretch/>
        </p:blipFill>
        <p:spPr>
          <a:xfrm>
            <a:off x="3437045" y="3891374"/>
            <a:ext cx="2623491" cy="183122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8"/>
          <a:srcRect l="6699" r="16319"/>
          <a:stretch/>
        </p:blipFill>
        <p:spPr>
          <a:xfrm>
            <a:off x="6317045" y="4479721"/>
            <a:ext cx="2623490" cy="164442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9"/>
          <a:srcRect l="19166" r="12449"/>
          <a:stretch/>
        </p:blipFill>
        <p:spPr>
          <a:xfrm>
            <a:off x="9197045" y="3874971"/>
            <a:ext cx="2623491" cy="16634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139" y="4333927"/>
            <a:ext cx="1967618" cy="196761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0957707" y="129437"/>
            <a:ext cx="1033668" cy="1025786"/>
          </a:xfrm>
          <a:prstGeom prst="rect">
            <a:avLst/>
          </a:prstGeom>
          <a:blipFill rotWithShape="1">
            <a:blip r:embed="rId11">
              <a:duotone>
                <a:prstClr val="black"/>
                <a:srgbClr val="A69486">
                  <a:tint val="45000"/>
                  <a:satMod val="400000"/>
                </a:srgbClr>
              </a:duotone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 descr="C:\Users\em01\Desktop\MEE-logo-960x500.jpg"/>
          <p:cNvPicPr/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659983" y="6174559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 descr="C:\Users\em01\Desktop\logo.png"/>
          <p:cNvPicPr/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5459274" y="6209314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236840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Quadrant-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" y="1"/>
            <a:ext cx="7076279" cy="6858000"/>
          </a:xfrm>
          <a:prstGeom prst="rect">
            <a:avLst/>
          </a:prstGeom>
        </p:spPr>
      </p:pic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305621" y="2161177"/>
            <a:ext cx="5757629" cy="1286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846" tIns="54423" rIns="108846" bIns="54423" anchor="b"/>
          <a:lstStyle/>
          <a:p>
            <a:pPr defTabSz="914421">
              <a:lnSpc>
                <a:spcPts val="4167"/>
              </a:lnSpc>
            </a:pPr>
            <a:r>
              <a:rPr lang="fr" sz="3600">
                <a:solidFill>
                  <a:prstClr val="white"/>
                </a:solidFill>
                <a:latin typeface="Georgia" pitchFamily="18" charset="0"/>
                <a:ea typeface="Verdana" pitchFamily="34" charset="0"/>
                <a:cs typeface="Verdana" pitchFamily="34" charset="0"/>
              </a:rPr>
              <a:t>GABION EN CORDE POLYMÈRE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21"/>
            <a:fld id="{404AB48D-B277-4F27-9FD5-35ACDCD6718F}" type="slidenum">
              <a:rPr lang="en-IN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pPr defTabSz="914421"/>
              <a:t>18</a:t>
            </a:fld>
            <a:endParaRPr lang="en-IN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82064" y="2804544"/>
            <a:ext cx="6055313" cy="1248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846" tIns="54423" rIns="108846" bIns="54423" anchor="b"/>
          <a:lstStyle/>
          <a:p>
            <a:pPr defTabSz="914421">
              <a:lnSpc>
                <a:spcPts val="4167"/>
              </a:lnSpc>
            </a:pPr>
            <a:endParaRPr lang="en-US" sz="3599">
              <a:solidFill>
                <a:prstClr val="white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1078817" y="106017"/>
            <a:ext cx="1020417" cy="940904"/>
          </a:xfrm>
          <a:prstGeom prst="rect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pic>
        <p:nvPicPr>
          <p:cNvPr id="11" name="Image 10" descr="C:\Users\em01\Desktop\MEE-logo-960x500.jpg"/>
          <p:cNvPicPr/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3198690" y="6252453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 descr="C:\Users\em01\Desktop\logo.png"/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6739050" y="6259819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05365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23679" y="1252323"/>
            <a:ext cx="8425898" cy="4816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" sz="1700" dirty="0">
                <a:solidFill>
                  <a:srgbClr val="373435"/>
                </a:solidFill>
              </a:rPr>
              <a:t>Le gabion de corde polymère est fabriqué par un processus unique dans lequel les cordes sont tissées en filet continu avec des ouvertures carrées et sont remplies de rochers.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" sz="1700" dirty="0">
                <a:solidFill>
                  <a:srgbClr val="373435"/>
                </a:solidFill>
              </a:rPr>
              <a:t>Ces gabions sont fabriqués à l'aide de câbles en polypropylène (PP) adéquatement stabilisés pour la dégradation contre les rayons ultraviolets. 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" sz="1700" dirty="0">
                <a:solidFill>
                  <a:srgbClr val="373435"/>
                </a:solidFill>
              </a:rPr>
              <a:t>Comme le polymère est inerte à l'environnement côtier corrosif, les gabions de corde polymère sont fortement préférés pour les travaux de protection côtière.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" sz="1700" dirty="0">
                <a:solidFill>
                  <a:srgbClr val="373435"/>
                </a:solidFill>
              </a:rPr>
              <a:t>Les gabions en corde polymère sont parfaitement adaptés comme couche d'armure pour résister à tous les effets érodables des vagues. 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" sz="1700" dirty="0">
                <a:solidFill>
                  <a:srgbClr val="373435"/>
                </a:solidFill>
              </a:rPr>
              <a:t>Le remplissage de rochers peut être effectué in situ ou les gabions peuvent être pré-remplis et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" sz="1700" dirty="0">
                <a:solidFill>
                  <a:srgbClr val="373435"/>
                </a:solidFill>
              </a:rPr>
              <a:t>installé en place à l'aide d'une grue. 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" sz="1700" dirty="0">
                <a:solidFill>
                  <a:srgbClr val="373435"/>
                </a:solidFill>
              </a:rPr>
              <a:t>Les gabions adjacents sont liés ensemble pour former une structure monolithique continue.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" sz="1700" dirty="0">
                <a:solidFill>
                  <a:srgbClr val="373435"/>
                </a:solidFill>
              </a:rPr>
              <a:t>Selon l'application du projet, les gabions de corde PP sont fabriqués avec différents diamètres de cordes 8/9/10/12/16 mm. Taille de maille : - 1) 100 x 100 ou 2) 150 x 150 mm)</a:t>
            </a:r>
            <a:endParaRPr lang="en-IN" sz="1700" dirty="0"/>
          </a:p>
        </p:txBody>
      </p:sp>
      <p:pic>
        <p:nvPicPr>
          <p:cNvPr id="5" name="Picture 4" descr="IMG_089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101" y="3943966"/>
            <a:ext cx="2623155" cy="2238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E7C9C4B-0D6D-4A4B-978D-4F7A5C52CA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01" y="1373642"/>
            <a:ext cx="2623155" cy="1989917"/>
          </a:xfrm>
          <a:prstGeom prst="rect">
            <a:avLst/>
          </a:prstGeom>
        </p:spPr>
      </p:pic>
      <p:sp>
        <p:nvSpPr>
          <p:cNvPr id="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80424" y="462894"/>
            <a:ext cx="11097413" cy="484157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 eaLnBrk="1" hangingPunct="1">
              <a:defRPr/>
            </a:pPr>
            <a:r>
              <a:rPr lang="fr" sz="3199" b="1">
                <a:solidFill>
                  <a:srgbClr val="FF0000"/>
                </a:solidFill>
                <a:latin typeface="IBM Plex Serif"/>
                <a:ea typeface="Verdana" pitchFamily="34" charset="0"/>
                <a:cs typeface="Verdana" pitchFamily="34" charset="0"/>
              </a:rPr>
              <a:t>Gabions en corde polymère</a:t>
            </a:r>
          </a:p>
        </p:txBody>
      </p:sp>
      <p:sp>
        <p:nvSpPr>
          <p:cNvPr id="9" name="Rectangle 8"/>
          <p:cNvSpPr/>
          <p:nvPr/>
        </p:nvSpPr>
        <p:spPr>
          <a:xfrm>
            <a:off x="11078817" y="106017"/>
            <a:ext cx="1020417" cy="940904"/>
          </a:xfrm>
          <a:prstGeom prst="rect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 descr="C:\Users\em01\Desktop\MEE-logo-960x500.jpg"/>
          <p:cNvPicPr/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659983" y="6174559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 descr="C:\Users\em01\Desktop\logo.png"/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5459274" y="6209314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15292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Quadrant-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" y="1"/>
            <a:ext cx="7076279" cy="6858000"/>
          </a:xfrm>
          <a:prstGeom prst="rect">
            <a:avLst/>
          </a:prstGeom>
        </p:spPr>
      </p:pic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530905" y="2161177"/>
            <a:ext cx="5757629" cy="1286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846" tIns="54423" rIns="108846" bIns="54423" anchor="b"/>
          <a:lstStyle/>
          <a:p>
            <a:pPr defTabSz="914421">
              <a:lnSpc>
                <a:spcPts val="4167"/>
              </a:lnSpc>
            </a:pPr>
            <a:r>
              <a:rPr lang="fr" sz="3600">
                <a:solidFill>
                  <a:prstClr val="white"/>
                </a:solidFill>
                <a:latin typeface="Georgia" pitchFamily="18" charset="0"/>
                <a:ea typeface="Verdana" pitchFamily="34" charset="0"/>
                <a:cs typeface="Verdana" pitchFamily="34" charset="0"/>
              </a:rPr>
              <a:t>METHODOLOGIE D'INSTALLATION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21"/>
            <a:fld id="{404AB48D-B277-4F27-9FD5-35ACDCD6718F}" type="slidenum">
              <a:rPr lang="en-IN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pPr defTabSz="914421"/>
              <a:t>20</a:t>
            </a:fld>
            <a:endParaRPr lang="en-IN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82064" y="2804544"/>
            <a:ext cx="6055313" cy="1248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846" tIns="54423" rIns="108846" bIns="54423" anchor="b"/>
          <a:lstStyle/>
          <a:p>
            <a:pPr defTabSz="914421">
              <a:lnSpc>
                <a:spcPts val="4167"/>
              </a:lnSpc>
            </a:pPr>
            <a:endParaRPr lang="en-US" sz="3599">
              <a:solidFill>
                <a:prstClr val="white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1078817" y="106017"/>
            <a:ext cx="1020417" cy="940904"/>
          </a:xfrm>
          <a:prstGeom prst="rect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pic>
        <p:nvPicPr>
          <p:cNvPr id="11" name="Image 10" descr="C:\Users\em01\Desktop\MEE-logo-960x500.jpg"/>
          <p:cNvPicPr/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3496669" y="6266508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 descr="C:\Users\em01\Desktop\logo.png"/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7245939" y="6241386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63159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3" t="22577" b="29954"/>
          <a:stretch/>
        </p:blipFill>
        <p:spPr>
          <a:xfrm>
            <a:off x="6494180" y="4384815"/>
            <a:ext cx="2358623" cy="1621498"/>
          </a:xfrm>
          <a:prstGeom prst="rect">
            <a:avLst/>
          </a:prstGeom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547293" y="543749"/>
            <a:ext cx="11097413" cy="4841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" sz="3199" b="1">
                <a:solidFill>
                  <a:srgbClr val="FF0000"/>
                </a:solidFill>
                <a:latin typeface="IBM Plex Serif"/>
                <a:ea typeface="Verdana" pitchFamily="34" charset="0"/>
                <a:cs typeface="Verdana" pitchFamily="34" charset="0"/>
              </a:rPr>
              <a:t>Méthodologie d'installation – Gabion en câble polymère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342943"/>
            <a:ext cx="2358623" cy="1655789"/>
          </a:xfrm>
          <a:prstGeom prst="rect">
            <a:avLst/>
          </a:prstGeom>
        </p:spPr>
      </p:pic>
      <p:pic>
        <p:nvPicPr>
          <p:cNvPr id="5" name="Picture 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180" y="4026943"/>
            <a:ext cx="2358623" cy="15916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60"/>
          <a:stretch/>
        </p:blipFill>
        <p:spPr>
          <a:xfrm>
            <a:off x="9270160" y="4013567"/>
            <a:ext cx="2358623" cy="1596267"/>
          </a:xfrm>
          <a:prstGeom prst="rect">
            <a:avLst/>
          </a:prstGeom>
        </p:spPr>
      </p:pic>
      <p:graphicFrame>
        <p:nvGraphicFramePr>
          <p:cNvPr id="13" name="Content Placeholder 12"/>
          <p:cNvGraphicFramePr>
            <a:graphicFrameLocks noGrp="1"/>
          </p:cNvGraphicFramePr>
          <p:nvPr>
            <p:ph idx="1"/>
          </p:nvPr>
        </p:nvGraphicFramePr>
        <p:xfrm>
          <a:off x="838200" y="420893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0" name="Rectangle 9"/>
          <p:cNvSpPr/>
          <p:nvPr/>
        </p:nvSpPr>
        <p:spPr>
          <a:xfrm>
            <a:off x="11078817" y="106017"/>
            <a:ext cx="1020417" cy="940904"/>
          </a:xfrm>
          <a:prstGeom prst="rect">
            <a:avLst/>
          </a:prstGeom>
          <a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 descr="C:\Users\em01\Desktop\MEE-logo-960x500.jpg"/>
          <p:cNvPicPr/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659983" y="6174559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 descr="C:\Users\em01\Desktop\logo.png"/>
          <p:cNvPicPr/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5459274" y="6209314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14374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Quadrant-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" y="1"/>
            <a:ext cx="7076279" cy="6858000"/>
          </a:xfrm>
          <a:prstGeom prst="rect">
            <a:avLst/>
          </a:prstGeom>
        </p:spPr>
      </p:pic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530905" y="2161177"/>
            <a:ext cx="5757629" cy="1286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846" tIns="54423" rIns="108846" bIns="54423" anchor="b"/>
          <a:lstStyle/>
          <a:p>
            <a:pPr defTabSz="914421">
              <a:lnSpc>
                <a:spcPts val="4167"/>
              </a:lnSpc>
            </a:pPr>
            <a:r>
              <a:rPr lang="fr" sz="3600" dirty="0">
                <a:solidFill>
                  <a:prstClr val="white"/>
                </a:solidFill>
                <a:latin typeface="Georgia" pitchFamily="18" charset="0"/>
                <a:ea typeface="Verdana" pitchFamily="34" charset="0"/>
                <a:cs typeface="Verdana" pitchFamily="34" charset="0"/>
              </a:rPr>
              <a:t>CERTIFICATIONS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21"/>
            <a:fld id="{404AB48D-B277-4F27-9FD5-35ACDCD6718F}" type="slidenum">
              <a:rPr lang="en-IN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pPr defTabSz="914421"/>
              <a:t>22</a:t>
            </a:fld>
            <a:endParaRPr lang="en-IN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82064" y="2804544"/>
            <a:ext cx="6055313" cy="1248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846" tIns="54423" rIns="108846" bIns="54423" anchor="b"/>
          <a:lstStyle/>
          <a:p>
            <a:pPr defTabSz="914421">
              <a:lnSpc>
                <a:spcPts val="4167"/>
              </a:lnSpc>
            </a:pPr>
            <a:endParaRPr lang="en-US" sz="3599">
              <a:solidFill>
                <a:prstClr val="white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5" name="Image 14" descr="C:\Users\em01\Desktop\MEE-logo-960x500.jpg"/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3964299" y="6252453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 16" descr="C:\Users\em01\Desktop\logo.png"/>
          <p:cNvPicPr/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7112508" y="6231691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1946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5241" y="1164398"/>
            <a:ext cx="3455915" cy="484587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575" y="1164398"/>
            <a:ext cx="3393642" cy="484587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8248" y="1164398"/>
            <a:ext cx="3468948" cy="4845877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87658" y="409341"/>
            <a:ext cx="11097413" cy="4841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" sz="3199" b="1">
                <a:solidFill>
                  <a:srgbClr val="FF0000"/>
                </a:solidFill>
                <a:latin typeface="IBM Plex Serif"/>
                <a:ea typeface="Verdana" pitchFamily="34" charset="0"/>
                <a:cs typeface="Verdana" pitchFamily="34" charset="0"/>
              </a:rPr>
              <a:t>CE &amp; ISO Certifications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 descr="C:\Users\em01\Desktop\MEE-logo-960x500.jpg"/>
          <p:cNvPicPr/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659983" y="6174559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C:\Users\em01\Desktop\logo.png"/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5459274" y="6209314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909394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827" y="1027906"/>
            <a:ext cx="5400000" cy="41558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200" y="2177055"/>
            <a:ext cx="5400000" cy="3773494"/>
          </a:xfrm>
          <a:prstGeom prst="rect">
            <a:avLst/>
          </a:prstGeom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540787" y="470402"/>
            <a:ext cx="11097413" cy="4841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" sz="3199" b="1">
                <a:solidFill>
                  <a:srgbClr val="FF0000"/>
                </a:solidFill>
                <a:latin typeface="IBM Plex Serif"/>
                <a:ea typeface="Verdana" pitchFamily="34" charset="0"/>
                <a:cs typeface="Verdana" pitchFamily="34" charset="0"/>
              </a:rPr>
              <a:t>Certifications AASHTO ET GAI-LAP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 descr="C:\Users\em01\Desktop\MEE-logo-960x500.jpg"/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659983" y="6174559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C:\Users\em01\Desktop\logo.png"/>
          <p:cNvPicPr/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5459274" y="6209314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983932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540787" y="470402"/>
            <a:ext cx="11097413" cy="4841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en-US" sz="3199" b="1">
              <a:solidFill>
                <a:srgbClr val="FF0000"/>
              </a:solidFill>
              <a:latin typeface="IBM Plex Serif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F5810C-CA7E-4102-A9D6-4F567D06A4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7754" y="984173"/>
            <a:ext cx="4028670" cy="49403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9A86A7D-F9B5-4FB9-AF93-28E2A5CA2E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5829" y="1066032"/>
            <a:ext cx="3900963" cy="482481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822450" y="262727"/>
            <a:ext cx="5968814" cy="522911"/>
          </a:xfrm>
          <a:prstGeom prst="rect">
            <a:avLst/>
          </a:prstGeom>
        </p:spPr>
        <p:txBody>
          <a:bodyPr wrap="square" lIns="91135" tIns="45567" rIns="91135" bIns="45567">
            <a:spAutoFit/>
          </a:bodyPr>
          <a:lstStyle/>
          <a:p>
            <a:r>
              <a:rPr lang="fr" sz="2800" b="1">
                <a:solidFill>
                  <a:srgbClr val="FF0000"/>
                </a:solidFill>
                <a:cs typeface="Segoe UI" pitchFamily="34" charset="0"/>
              </a:rPr>
              <a:t>Certifications pour le géotextile tissé </a:t>
            </a:r>
          </a:p>
        </p:txBody>
      </p:sp>
      <p:pic>
        <p:nvPicPr>
          <p:cNvPr id="10" name="Picture 3" descr="Résultat de l'image pour CE">
            <a:extLst>
              <a:ext uri="{FF2B5EF4-FFF2-40B4-BE49-F238E27FC236}">
                <a16:creationId xmlns:a16="http://schemas.microsoft.com/office/drawing/2014/main" id="{76F9D65F-790A-4D4B-AD83-8A99EE0F35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0450" y="271867"/>
            <a:ext cx="609600" cy="407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 descr="C:\Users\em01\Desktop\MEE-logo-960x500.jpg"/>
          <p:cNvPicPr/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659983" y="6174559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 descr="C:\Users\em01\Desktop\logo.png"/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5459274" y="6209314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334892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Picture 4" descr="Quadrant-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" y="1"/>
            <a:ext cx="7076279" cy="6858000"/>
          </a:xfrm>
          <a:prstGeom prst="rect">
            <a:avLst/>
          </a:prstGeom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30905" y="2161177"/>
            <a:ext cx="5757629" cy="1286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846" tIns="54423" rIns="108846" bIns="54423" anchor="b"/>
          <a:lstStyle/>
          <a:p>
            <a:pPr defTabSz="914421">
              <a:lnSpc>
                <a:spcPts val="4167"/>
              </a:lnSpc>
            </a:pPr>
            <a:r>
              <a:rPr lang="fr" sz="3600">
                <a:solidFill>
                  <a:prstClr val="white"/>
                </a:solidFill>
                <a:latin typeface="Georgia" pitchFamily="18" charset="0"/>
                <a:ea typeface="Verdana" pitchFamily="34" charset="0"/>
                <a:cs typeface="Verdana" pitchFamily="34" charset="0"/>
              </a:rPr>
              <a:t>PHILOSOPHIE DE CONCEPTION</a:t>
            </a:r>
          </a:p>
        </p:txBody>
      </p:sp>
      <p:pic>
        <p:nvPicPr>
          <p:cNvPr id="8" name="Image 7" descr="C:\Users\em01\Desktop\MEE-logo-960x500.jpg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3175265" y="6209314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C:\Users\em01\Desktop\logo.png"/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6495701" y="6220987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76785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 68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lowchart: Alternate Process 3"/>
          <p:cNvSpPr/>
          <p:nvPr/>
        </p:nvSpPr>
        <p:spPr>
          <a:xfrm>
            <a:off x="601392" y="1303934"/>
            <a:ext cx="2009359" cy="73967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" sz="1400"/>
              <a:t>CONCEPTION DE GÉOTUBES</a:t>
            </a:r>
          </a:p>
        </p:txBody>
      </p:sp>
      <p:sp>
        <p:nvSpPr>
          <p:cNvPr id="7" name="Flowchart: Data 6"/>
          <p:cNvSpPr/>
          <p:nvPr/>
        </p:nvSpPr>
        <p:spPr>
          <a:xfrm>
            <a:off x="195658" y="2689494"/>
            <a:ext cx="2779643" cy="867427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" sz="1400"/>
              <a:t>SAISIE/MODIFICATION DES DONNÉES ET DES PARAMÈTRES</a:t>
            </a:r>
          </a:p>
        </p:txBody>
      </p:sp>
      <p:sp>
        <p:nvSpPr>
          <p:cNvPr id="8" name="Flowchart: Process 7"/>
          <p:cNvSpPr/>
          <p:nvPr/>
        </p:nvSpPr>
        <p:spPr>
          <a:xfrm>
            <a:off x="497442" y="4009491"/>
            <a:ext cx="2217256" cy="864439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" sz="1400"/>
              <a:t>CALCUL DES FORCES DE RÉSISTANCE – GLISSEMENT – RS</a:t>
            </a:r>
          </a:p>
        </p:txBody>
      </p:sp>
      <p:sp>
        <p:nvSpPr>
          <p:cNvPr id="9" name="Flowchart: Process 8"/>
          <p:cNvSpPr/>
          <p:nvPr/>
        </p:nvSpPr>
        <p:spPr>
          <a:xfrm>
            <a:off x="3635315" y="5457944"/>
            <a:ext cx="3601276" cy="864439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" sz="1400"/>
              <a:t>CALCUL DE </a:t>
            </a:r>
          </a:p>
          <a:p>
            <a:pPr algn="ctr"/>
            <a:r>
              <a:rPr lang="fr" sz="1400"/>
              <a:t>FORCES PERTURBATRICES – GLISSEMENT - DS</a:t>
            </a:r>
          </a:p>
        </p:txBody>
      </p:sp>
      <p:sp>
        <p:nvSpPr>
          <p:cNvPr id="10" name="Flowchart: Decision 9"/>
          <p:cNvSpPr/>
          <p:nvPr/>
        </p:nvSpPr>
        <p:spPr>
          <a:xfrm>
            <a:off x="3894560" y="1549066"/>
            <a:ext cx="3082785" cy="1643269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" sz="1400"/>
              <a:t>CLAPET COULISSANT</a:t>
            </a:r>
          </a:p>
          <a:p>
            <a:pPr algn="ctr"/>
            <a:r>
              <a:rPr lang="fr" sz="1400"/>
              <a:t>SI RS &gt; DS</a:t>
            </a:r>
          </a:p>
        </p:txBody>
      </p:sp>
      <p:sp>
        <p:nvSpPr>
          <p:cNvPr id="11" name="Flowchart: Decision 10"/>
          <p:cNvSpPr/>
          <p:nvPr/>
        </p:nvSpPr>
        <p:spPr>
          <a:xfrm>
            <a:off x="7762916" y="1482323"/>
            <a:ext cx="3082785" cy="1643269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" sz="1400"/>
              <a:t>VÉRIFICATION DE RENVERSEMENT</a:t>
            </a:r>
          </a:p>
          <a:p>
            <a:pPr algn="ctr"/>
            <a:r>
              <a:rPr lang="fr" sz="1400"/>
              <a:t>IF RO &gt; DO</a:t>
            </a:r>
          </a:p>
        </p:txBody>
      </p:sp>
      <p:sp>
        <p:nvSpPr>
          <p:cNvPr id="12" name="Flowchart: Process 11"/>
          <p:cNvSpPr/>
          <p:nvPr/>
        </p:nvSpPr>
        <p:spPr>
          <a:xfrm>
            <a:off x="497442" y="5485395"/>
            <a:ext cx="2217256" cy="864439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" sz="1400"/>
              <a:t>CALCUL DES FORCES DE RÉSISTANCE – RENVERSEMENT – RO</a:t>
            </a:r>
          </a:p>
        </p:txBody>
      </p:sp>
      <p:sp>
        <p:nvSpPr>
          <p:cNvPr id="13" name="Flowchart: Process 12"/>
          <p:cNvSpPr/>
          <p:nvPr/>
        </p:nvSpPr>
        <p:spPr>
          <a:xfrm>
            <a:off x="3635315" y="4015011"/>
            <a:ext cx="3601276" cy="864439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" sz="1400"/>
              <a:t>CALCUL DE </a:t>
            </a:r>
          </a:p>
          <a:p>
            <a:pPr algn="ctr"/>
            <a:r>
              <a:rPr lang="fr" sz="1400"/>
              <a:t>FORCES PERTURBATRICES - RENVERSEMENT - DO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1585480" y="2045282"/>
            <a:ext cx="1" cy="65083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7" idx="4"/>
          </p:cNvCxnSpPr>
          <p:nvPr/>
        </p:nvCxnSpPr>
        <p:spPr>
          <a:xfrm>
            <a:off x="1585480" y="3556921"/>
            <a:ext cx="0" cy="50363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1585478" y="4852068"/>
            <a:ext cx="1" cy="65083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2" idx="3"/>
            <a:endCxn id="9" idx="1"/>
          </p:cNvCxnSpPr>
          <p:nvPr/>
        </p:nvCxnSpPr>
        <p:spPr>
          <a:xfrm flipV="1">
            <a:off x="2714698" y="5890164"/>
            <a:ext cx="920617" cy="2745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9" idx="0"/>
            <a:endCxn id="13" idx="2"/>
          </p:cNvCxnSpPr>
          <p:nvPr/>
        </p:nvCxnSpPr>
        <p:spPr>
          <a:xfrm flipV="1">
            <a:off x="5435953" y="4879450"/>
            <a:ext cx="0" cy="57849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endCxn id="10" idx="2"/>
          </p:cNvCxnSpPr>
          <p:nvPr/>
        </p:nvCxnSpPr>
        <p:spPr>
          <a:xfrm flipV="1">
            <a:off x="5432264" y="3192335"/>
            <a:ext cx="3689" cy="81715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1" idx="2"/>
          </p:cNvCxnSpPr>
          <p:nvPr/>
        </p:nvCxnSpPr>
        <p:spPr>
          <a:xfrm flipH="1">
            <a:off x="9304308" y="3125592"/>
            <a:ext cx="1" cy="112709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Elbow Connector 29"/>
          <p:cNvCxnSpPr>
            <a:stCxn id="10" idx="0"/>
            <a:endCxn id="11" idx="0"/>
          </p:cNvCxnSpPr>
          <p:nvPr/>
        </p:nvCxnSpPr>
        <p:spPr>
          <a:xfrm rot="5400000" flipH="1" flipV="1">
            <a:off x="7336760" y="-418483"/>
            <a:ext cx="66743" cy="3868356"/>
          </a:xfrm>
          <a:prstGeom prst="bentConnector3">
            <a:avLst>
              <a:gd name="adj1" fmla="val 442508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33"/>
          <p:cNvCxnSpPr>
            <a:stCxn id="11" idx="3"/>
          </p:cNvCxnSpPr>
          <p:nvPr/>
        </p:nvCxnSpPr>
        <p:spPr>
          <a:xfrm flipH="1" flipV="1">
            <a:off x="497442" y="1037500"/>
            <a:ext cx="10348259" cy="1266458"/>
          </a:xfrm>
          <a:prstGeom prst="bentConnector3">
            <a:avLst>
              <a:gd name="adj1" fmla="val -8521"/>
            </a:avLst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35"/>
          <p:cNvCxnSpPr>
            <a:endCxn id="7" idx="5"/>
          </p:cNvCxnSpPr>
          <p:nvPr/>
        </p:nvCxnSpPr>
        <p:spPr>
          <a:xfrm rot="10800000" flipV="1">
            <a:off x="2697338" y="2394638"/>
            <a:ext cx="1197223" cy="728569"/>
          </a:xfrm>
          <a:prstGeom prst="bentConnector3">
            <a:avLst>
              <a:gd name="adj1" fmla="val 55786"/>
            </a:avLst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>
            <a:endCxn id="7" idx="2"/>
          </p:cNvCxnSpPr>
          <p:nvPr/>
        </p:nvCxnSpPr>
        <p:spPr>
          <a:xfrm flipH="1">
            <a:off x="473622" y="1037500"/>
            <a:ext cx="23820" cy="208570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Flowchart: Alternate Process 72"/>
          <p:cNvSpPr/>
          <p:nvPr/>
        </p:nvSpPr>
        <p:spPr>
          <a:xfrm>
            <a:off x="8191125" y="4252686"/>
            <a:ext cx="2226365" cy="612648"/>
          </a:xfrm>
          <a:prstGeom prst="flowChartAlternateProces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" sz="1400"/>
              <a:t>LE SYSTÈME EST SÛR ET LA CONCEPTION EST TERMINÉE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3533147" y="2378814"/>
            <a:ext cx="534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" sz="1400"/>
              <a:t>NON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0814719" y="1942728"/>
            <a:ext cx="534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" sz="1400"/>
              <a:t>NON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5476549" y="1274372"/>
            <a:ext cx="4635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" sz="1400"/>
              <a:t>OUI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9327021" y="3372255"/>
            <a:ext cx="4635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" sz="1400"/>
              <a:t>OUI</a:t>
            </a:r>
          </a:p>
        </p:txBody>
      </p:sp>
      <p:sp>
        <p:nvSpPr>
          <p:cNvPr id="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80424" y="462894"/>
            <a:ext cx="11097413" cy="484157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hangingPunct="1">
              <a:defRPr/>
            </a:pPr>
            <a:r>
              <a:rPr lang="fr" sz="2400" b="1">
                <a:solidFill>
                  <a:srgbClr val="FF0000"/>
                </a:solidFill>
                <a:latin typeface="IBM Plex Serif"/>
                <a:ea typeface="Verdana" pitchFamily="34" charset="0"/>
                <a:cs typeface="Verdana" pitchFamily="34" charset="0"/>
              </a:rPr>
              <a:t>Conception de tubes géotextiles</a:t>
            </a:r>
          </a:p>
        </p:txBody>
      </p:sp>
      <p:pic>
        <p:nvPicPr>
          <p:cNvPr id="71" name="Image 70" descr="C:\Users\em01\Desktop\MEE-logo-960x500.jpg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659983" y="6174559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2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Image 78" descr="C:\Users\em01\Desktop\logo.png"/>
          <p:cNvPicPr/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5459274" y="6209314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523465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Quadrant-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910"/>
            <a:ext cx="7076279" cy="6858000"/>
          </a:xfrm>
          <a:prstGeom prst="rect">
            <a:avLst/>
          </a:prstGeom>
        </p:spPr>
      </p:pic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530905" y="2161177"/>
            <a:ext cx="5757629" cy="1286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846" tIns="54423" rIns="108846" bIns="54423" anchor="b"/>
          <a:lstStyle/>
          <a:p>
            <a:pPr defTabSz="914421">
              <a:lnSpc>
                <a:spcPts val="4167"/>
              </a:lnSpc>
            </a:pPr>
            <a:r>
              <a:rPr lang="fr" sz="3600">
                <a:solidFill>
                  <a:prstClr val="white"/>
                </a:solidFill>
                <a:latin typeface="Georgia" pitchFamily="18" charset="0"/>
                <a:ea typeface="Verdana" pitchFamily="34" charset="0"/>
                <a:cs typeface="Verdana" pitchFamily="34" charset="0"/>
              </a:rPr>
              <a:t>CONTRÔLES DE CONCEPTION ET LOGICIELS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21"/>
            <a:fld id="{404AB48D-B277-4F27-9FD5-35ACDCD6718F}" type="slidenum">
              <a:rPr lang="en-IN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pPr defTabSz="914421"/>
              <a:t>28</a:t>
            </a:fld>
            <a:endParaRPr lang="en-IN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82064" y="2804544"/>
            <a:ext cx="6055313" cy="1248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846" tIns="54423" rIns="108846" bIns="54423" anchor="b"/>
          <a:lstStyle/>
          <a:p>
            <a:pPr defTabSz="914421">
              <a:lnSpc>
                <a:spcPts val="4167"/>
              </a:lnSpc>
            </a:pPr>
            <a:endParaRPr lang="en-US" sz="3599">
              <a:solidFill>
                <a:prstClr val="white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0" name="Image 9" descr="C:\Users\em01\Desktop\MEE-logo-960x500.jpg"/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3995377" y="6266508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C:\Users\em01\Desktop\logo.png"/>
          <p:cNvPicPr/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6739955" y="6227333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47589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reeform 4"/>
          <p:cNvSpPr/>
          <p:nvPr/>
        </p:nvSpPr>
        <p:spPr>
          <a:xfrm flipH="1">
            <a:off x="2468928" y="1238773"/>
            <a:ext cx="2160000" cy="4320000"/>
          </a:xfrm>
          <a:custGeom>
            <a:avLst/>
            <a:gdLst>
              <a:gd name="connsiteX0" fmla="*/ 1620000 w 1620000"/>
              <a:gd name="connsiteY0" fmla="*/ 0 h 3240000"/>
              <a:gd name="connsiteX1" fmla="*/ 1620000 w 1620000"/>
              <a:gd name="connsiteY1" fmla="*/ 180000 h 3240000"/>
              <a:gd name="connsiteX2" fmla="*/ 180000 w 1620000"/>
              <a:gd name="connsiteY2" fmla="*/ 1620000 h 3240000"/>
              <a:gd name="connsiteX3" fmla="*/ 1620000 w 1620000"/>
              <a:gd name="connsiteY3" fmla="*/ 3060000 h 3240000"/>
              <a:gd name="connsiteX4" fmla="*/ 1620000 w 1620000"/>
              <a:gd name="connsiteY4" fmla="*/ 3240000 h 3240000"/>
              <a:gd name="connsiteX5" fmla="*/ 0 w 1620000"/>
              <a:gd name="connsiteY5" fmla="*/ 1620000 h 3240000"/>
              <a:gd name="connsiteX6" fmla="*/ 1620000 w 1620000"/>
              <a:gd name="connsiteY6" fmla="*/ 0 h 32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20000" h="3240000">
                <a:moveTo>
                  <a:pt x="1620000" y="0"/>
                </a:moveTo>
                <a:lnTo>
                  <a:pt x="1620000" y="180000"/>
                </a:lnTo>
                <a:cubicBezTo>
                  <a:pt x="824710" y="180000"/>
                  <a:pt x="180000" y="824710"/>
                  <a:pt x="180000" y="1620000"/>
                </a:cubicBezTo>
                <a:cubicBezTo>
                  <a:pt x="180000" y="2415290"/>
                  <a:pt x="824710" y="3060000"/>
                  <a:pt x="1620000" y="3060000"/>
                </a:cubicBezTo>
                <a:lnTo>
                  <a:pt x="1620000" y="3240000"/>
                </a:ln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6" name="Group 5"/>
          <p:cNvGrpSpPr/>
          <p:nvPr/>
        </p:nvGrpSpPr>
        <p:grpSpPr>
          <a:xfrm>
            <a:off x="6860240" y="543667"/>
            <a:ext cx="4417842" cy="660451"/>
            <a:chOff x="5711686" y="2623930"/>
            <a:chExt cx="4417842" cy="660451"/>
          </a:xfrm>
        </p:grpSpPr>
        <p:sp>
          <p:nvSpPr>
            <p:cNvPr id="38" name="Freeform 37"/>
            <p:cNvSpPr/>
            <p:nvPr/>
          </p:nvSpPr>
          <p:spPr>
            <a:xfrm>
              <a:off x="5829803" y="2791258"/>
              <a:ext cx="4299725" cy="493123"/>
            </a:xfrm>
            <a:custGeom>
              <a:avLst/>
              <a:gdLst>
                <a:gd name="connsiteX0" fmla="*/ 4181611 w 4299725"/>
                <a:gd name="connsiteY0" fmla="*/ 0 h 493123"/>
                <a:gd name="connsiteX1" fmla="*/ 4220644 w 4299725"/>
                <a:gd name="connsiteY1" fmla="*/ 32204 h 493123"/>
                <a:gd name="connsiteX2" fmla="*/ 4299725 w 4299725"/>
                <a:gd name="connsiteY2" fmla="*/ 223123 h 493123"/>
                <a:gd name="connsiteX3" fmla="*/ 4029725 w 4299725"/>
                <a:gd name="connsiteY3" fmla="*/ 493123 h 493123"/>
                <a:gd name="connsiteX4" fmla="*/ 249725 w 4299725"/>
                <a:gd name="connsiteY4" fmla="*/ 493123 h 493123"/>
                <a:gd name="connsiteX5" fmla="*/ 943 w 4299725"/>
                <a:gd name="connsiteY5" fmla="*/ 328219 h 493123"/>
                <a:gd name="connsiteX6" fmla="*/ 0 w 4299725"/>
                <a:gd name="connsiteY6" fmla="*/ 323547 h 493123"/>
                <a:gd name="connsiteX7" fmla="*/ 927 w 4299725"/>
                <a:gd name="connsiteY7" fmla="*/ 324311 h 493123"/>
                <a:gd name="connsiteX8" fmla="*/ 151886 w 4299725"/>
                <a:gd name="connsiteY8" fmla="*/ 370423 h 493123"/>
                <a:gd name="connsiteX9" fmla="*/ 3931886 w 4299725"/>
                <a:gd name="connsiteY9" fmla="*/ 370423 h 493123"/>
                <a:gd name="connsiteX10" fmla="*/ 4201886 w 4299725"/>
                <a:gd name="connsiteY10" fmla="*/ 100423 h 493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299725" h="493123">
                  <a:moveTo>
                    <a:pt x="4181611" y="0"/>
                  </a:moveTo>
                  <a:lnTo>
                    <a:pt x="4220644" y="32204"/>
                  </a:lnTo>
                  <a:cubicBezTo>
                    <a:pt x="4269504" y="81065"/>
                    <a:pt x="4299725" y="148565"/>
                    <a:pt x="4299725" y="223123"/>
                  </a:cubicBezTo>
                  <a:cubicBezTo>
                    <a:pt x="4299725" y="372240"/>
                    <a:pt x="4178842" y="493123"/>
                    <a:pt x="4029725" y="493123"/>
                  </a:cubicBezTo>
                  <a:lnTo>
                    <a:pt x="249725" y="493123"/>
                  </a:lnTo>
                  <a:cubicBezTo>
                    <a:pt x="137888" y="493123"/>
                    <a:pt x="41931" y="425126"/>
                    <a:pt x="943" y="328219"/>
                  </a:cubicBezTo>
                  <a:lnTo>
                    <a:pt x="0" y="323547"/>
                  </a:lnTo>
                  <a:lnTo>
                    <a:pt x="927" y="324311"/>
                  </a:lnTo>
                  <a:cubicBezTo>
                    <a:pt x="44019" y="353424"/>
                    <a:pt x="95967" y="370423"/>
                    <a:pt x="151886" y="370423"/>
                  </a:cubicBezTo>
                  <a:lnTo>
                    <a:pt x="3931886" y="370423"/>
                  </a:lnTo>
                  <a:cubicBezTo>
                    <a:pt x="4081003" y="370423"/>
                    <a:pt x="4201886" y="249540"/>
                    <a:pt x="4201886" y="10042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5711686" y="2623930"/>
              <a:ext cx="4320000" cy="540000"/>
            </a:xfrm>
            <a:prstGeom prst="roundRect">
              <a:avLst>
                <a:gd name="adj" fmla="val 50000"/>
              </a:avLst>
            </a:prstGeom>
            <a:solidFill>
              <a:srgbClr val="EBA7C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"/>
                <a:t>CALCUL DE LA PROFONDEUR D'AFFOUILLEMENT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860240" y="1532395"/>
            <a:ext cx="4417842" cy="660451"/>
            <a:chOff x="5711686" y="2623930"/>
            <a:chExt cx="4417842" cy="660451"/>
          </a:xfrm>
        </p:grpSpPr>
        <p:sp>
          <p:nvSpPr>
            <p:cNvPr id="36" name="Freeform 35"/>
            <p:cNvSpPr/>
            <p:nvPr/>
          </p:nvSpPr>
          <p:spPr>
            <a:xfrm>
              <a:off x="5829803" y="2791258"/>
              <a:ext cx="4299725" cy="493123"/>
            </a:xfrm>
            <a:custGeom>
              <a:avLst/>
              <a:gdLst>
                <a:gd name="connsiteX0" fmla="*/ 4181611 w 4299725"/>
                <a:gd name="connsiteY0" fmla="*/ 0 h 493123"/>
                <a:gd name="connsiteX1" fmla="*/ 4220644 w 4299725"/>
                <a:gd name="connsiteY1" fmla="*/ 32204 h 493123"/>
                <a:gd name="connsiteX2" fmla="*/ 4299725 w 4299725"/>
                <a:gd name="connsiteY2" fmla="*/ 223123 h 493123"/>
                <a:gd name="connsiteX3" fmla="*/ 4029725 w 4299725"/>
                <a:gd name="connsiteY3" fmla="*/ 493123 h 493123"/>
                <a:gd name="connsiteX4" fmla="*/ 249725 w 4299725"/>
                <a:gd name="connsiteY4" fmla="*/ 493123 h 493123"/>
                <a:gd name="connsiteX5" fmla="*/ 943 w 4299725"/>
                <a:gd name="connsiteY5" fmla="*/ 328219 h 493123"/>
                <a:gd name="connsiteX6" fmla="*/ 0 w 4299725"/>
                <a:gd name="connsiteY6" fmla="*/ 323547 h 493123"/>
                <a:gd name="connsiteX7" fmla="*/ 927 w 4299725"/>
                <a:gd name="connsiteY7" fmla="*/ 324311 h 493123"/>
                <a:gd name="connsiteX8" fmla="*/ 151886 w 4299725"/>
                <a:gd name="connsiteY8" fmla="*/ 370423 h 493123"/>
                <a:gd name="connsiteX9" fmla="*/ 3931886 w 4299725"/>
                <a:gd name="connsiteY9" fmla="*/ 370423 h 493123"/>
                <a:gd name="connsiteX10" fmla="*/ 4201886 w 4299725"/>
                <a:gd name="connsiteY10" fmla="*/ 100423 h 493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299725" h="493123">
                  <a:moveTo>
                    <a:pt x="4181611" y="0"/>
                  </a:moveTo>
                  <a:lnTo>
                    <a:pt x="4220644" y="32204"/>
                  </a:lnTo>
                  <a:cubicBezTo>
                    <a:pt x="4269504" y="81065"/>
                    <a:pt x="4299725" y="148565"/>
                    <a:pt x="4299725" y="223123"/>
                  </a:cubicBezTo>
                  <a:cubicBezTo>
                    <a:pt x="4299725" y="372240"/>
                    <a:pt x="4178842" y="493123"/>
                    <a:pt x="4029725" y="493123"/>
                  </a:cubicBezTo>
                  <a:lnTo>
                    <a:pt x="249725" y="493123"/>
                  </a:lnTo>
                  <a:cubicBezTo>
                    <a:pt x="137888" y="493123"/>
                    <a:pt x="41931" y="425126"/>
                    <a:pt x="943" y="328219"/>
                  </a:cubicBezTo>
                  <a:lnTo>
                    <a:pt x="0" y="323547"/>
                  </a:lnTo>
                  <a:lnTo>
                    <a:pt x="927" y="324311"/>
                  </a:lnTo>
                  <a:cubicBezTo>
                    <a:pt x="44019" y="353424"/>
                    <a:pt x="95967" y="370423"/>
                    <a:pt x="151886" y="370423"/>
                  </a:cubicBezTo>
                  <a:lnTo>
                    <a:pt x="3931886" y="370423"/>
                  </a:lnTo>
                  <a:cubicBezTo>
                    <a:pt x="4081003" y="370423"/>
                    <a:pt x="4201886" y="249540"/>
                    <a:pt x="4201886" y="10042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5711686" y="2623930"/>
              <a:ext cx="4320000" cy="540000"/>
            </a:xfrm>
            <a:prstGeom prst="roundRect">
              <a:avLst>
                <a:gd name="adj" fmla="val 50000"/>
              </a:avLst>
            </a:prstGeom>
            <a:solidFill>
              <a:srgbClr val="F2B5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"/>
                <a:t>CALCUL DE L'ÉPAISSEUR DU BLINDAGE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860240" y="2521123"/>
            <a:ext cx="4417842" cy="660451"/>
            <a:chOff x="5711686" y="2623930"/>
            <a:chExt cx="4417842" cy="660451"/>
          </a:xfrm>
        </p:grpSpPr>
        <p:sp>
          <p:nvSpPr>
            <p:cNvPr id="34" name="Freeform 33"/>
            <p:cNvSpPr/>
            <p:nvPr/>
          </p:nvSpPr>
          <p:spPr>
            <a:xfrm>
              <a:off x="5829803" y="2791258"/>
              <a:ext cx="4299725" cy="493123"/>
            </a:xfrm>
            <a:custGeom>
              <a:avLst/>
              <a:gdLst>
                <a:gd name="connsiteX0" fmla="*/ 4181611 w 4299725"/>
                <a:gd name="connsiteY0" fmla="*/ 0 h 493123"/>
                <a:gd name="connsiteX1" fmla="*/ 4220644 w 4299725"/>
                <a:gd name="connsiteY1" fmla="*/ 32204 h 493123"/>
                <a:gd name="connsiteX2" fmla="*/ 4299725 w 4299725"/>
                <a:gd name="connsiteY2" fmla="*/ 223123 h 493123"/>
                <a:gd name="connsiteX3" fmla="*/ 4029725 w 4299725"/>
                <a:gd name="connsiteY3" fmla="*/ 493123 h 493123"/>
                <a:gd name="connsiteX4" fmla="*/ 249725 w 4299725"/>
                <a:gd name="connsiteY4" fmla="*/ 493123 h 493123"/>
                <a:gd name="connsiteX5" fmla="*/ 943 w 4299725"/>
                <a:gd name="connsiteY5" fmla="*/ 328219 h 493123"/>
                <a:gd name="connsiteX6" fmla="*/ 0 w 4299725"/>
                <a:gd name="connsiteY6" fmla="*/ 323547 h 493123"/>
                <a:gd name="connsiteX7" fmla="*/ 927 w 4299725"/>
                <a:gd name="connsiteY7" fmla="*/ 324311 h 493123"/>
                <a:gd name="connsiteX8" fmla="*/ 151886 w 4299725"/>
                <a:gd name="connsiteY8" fmla="*/ 370423 h 493123"/>
                <a:gd name="connsiteX9" fmla="*/ 3931886 w 4299725"/>
                <a:gd name="connsiteY9" fmla="*/ 370423 h 493123"/>
                <a:gd name="connsiteX10" fmla="*/ 4201886 w 4299725"/>
                <a:gd name="connsiteY10" fmla="*/ 100423 h 493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299725" h="493123">
                  <a:moveTo>
                    <a:pt x="4181611" y="0"/>
                  </a:moveTo>
                  <a:lnTo>
                    <a:pt x="4220644" y="32204"/>
                  </a:lnTo>
                  <a:cubicBezTo>
                    <a:pt x="4269504" y="81065"/>
                    <a:pt x="4299725" y="148565"/>
                    <a:pt x="4299725" y="223123"/>
                  </a:cubicBezTo>
                  <a:cubicBezTo>
                    <a:pt x="4299725" y="372240"/>
                    <a:pt x="4178842" y="493123"/>
                    <a:pt x="4029725" y="493123"/>
                  </a:cubicBezTo>
                  <a:lnTo>
                    <a:pt x="249725" y="493123"/>
                  </a:lnTo>
                  <a:cubicBezTo>
                    <a:pt x="137888" y="493123"/>
                    <a:pt x="41931" y="425126"/>
                    <a:pt x="943" y="328219"/>
                  </a:cubicBezTo>
                  <a:lnTo>
                    <a:pt x="0" y="323547"/>
                  </a:lnTo>
                  <a:lnTo>
                    <a:pt x="927" y="324311"/>
                  </a:lnTo>
                  <a:cubicBezTo>
                    <a:pt x="44019" y="353424"/>
                    <a:pt x="95967" y="370423"/>
                    <a:pt x="151886" y="370423"/>
                  </a:cubicBezTo>
                  <a:lnTo>
                    <a:pt x="3931886" y="370423"/>
                  </a:lnTo>
                  <a:cubicBezTo>
                    <a:pt x="4081003" y="370423"/>
                    <a:pt x="4201886" y="249540"/>
                    <a:pt x="4201886" y="10042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5" name="Rounded Rectangle 34"/>
            <p:cNvSpPr/>
            <p:nvPr/>
          </p:nvSpPr>
          <p:spPr>
            <a:xfrm>
              <a:off x="5711686" y="2623930"/>
              <a:ext cx="4320000" cy="540000"/>
            </a:xfrm>
            <a:prstGeom prst="roundRect">
              <a:avLst>
                <a:gd name="adj" fmla="val 50000"/>
              </a:avLst>
            </a:prstGeom>
            <a:solidFill>
              <a:srgbClr val="F2D0D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"/>
                <a:t>CONTRE L'ATTAQUE DES VAGUES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860240" y="3676426"/>
            <a:ext cx="4417842" cy="660451"/>
            <a:chOff x="5711686" y="2623930"/>
            <a:chExt cx="4417842" cy="660451"/>
          </a:xfrm>
          <a:solidFill>
            <a:srgbClr val="72B1E0"/>
          </a:solidFill>
        </p:grpSpPr>
        <p:sp>
          <p:nvSpPr>
            <p:cNvPr id="32" name="Freeform 31"/>
            <p:cNvSpPr/>
            <p:nvPr/>
          </p:nvSpPr>
          <p:spPr>
            <a:xfrm>
              <a:off x="5829803" y="2791258"/>
              <a:ext cx="4299725" cy="493123"/>
            </a:xfrm>
            <a:custGeom>
              <a:avLst/>
              <a:gdLst>
                <a:gd name="connsiteX0" fmla="*/ 4181611 w 4299725"/>
                <a:gd name="connsiteY0" fmla="*/ 0 h 493123"/>
                <a:gd name="connsiteX1" fmla="*/ 4220644 w 4299725"/>
                <a:gd name="connsiteY1" fmla="*/ 32204 h 493123"/>
                <a:gd name="connsiteX2" fmla="*/ 4299725 w 4299725"/>
                <a:gd name="connsiteY2" fmla="*/ 223123 h 493123"/>
                <a:gd name="connsiteX3" fmla="*/ 4029725 w 4299725"/>
                <a:gd name="connsiteY3" fmla="*/ 493123 h 493123"/>
                <a:gd name="connsiteX4" fmla="*/ 249725 w 4299725"/>
                <a:gd name="connsiteY4" fmla="*/ 493123 h 493123"/>
                <a:gd name="connsiteX5" fmla="*/ 943 w 4299725"/>
                <a:gd name="connsiteY5" fmla="*/ 328219 h 493123"/>
                <a:gd name="connsiteX6" fmla="*/ 0 w 4299725"/>
                <a:gd name="connsiteY6" fmla="*/ 323547 h 493123"/>
                <a:gd name="connsiteX7" fmla="*/ 927 w 4299725"/>
                <a:gd name="connsiteY7" fmla="*/ 324311 h 493123"/>
                <a:gd name="connsiteX8" fmla="*/ 151886 w 4299725"/>
                <a:gd name="connsiteY8" fmla="*/ 370423 h 493123"/>
                <a:gd name="connsiteX9" fmla="*/ 3931886 w 4299725"/>
                <a:gd name="connsiteY9" fmla="*/ 370423 h 493123"/>
                <a:gd name="connsiteX10" fmla="*/ 4201886 w 4299725"/>
                <a:gd name="connsiteY10" fmla="*/ 100423 h 493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299725" h="493123">
                  <a:moveTo>
                    <a:pt x="4181611" y="0"/>
                  </a:moveTo>
                  <a:lnTo>
                    <a:pt x="4220644" y="32204"/>
                  </a:lnTo>
                  <a:cubicBezTo>
                    <a:pt x="4269504" y="81065"/>
                    <a:pt x="4299725" y="148565"/>
                    <a:pt x="4299725" y="223123"/>
                  </a:cubicBezTo>
                  <a:cubicBezTo>
                    <a:pt x="4299725" y="372240"/>
                    <a:pt x="4178842" y="493123"/>
                    <a:pt x="4029725" y="493123"/>
                  </a:cubicBezTo>
                  <a:lnTo>
                    <a:pt x="249725" y="493123"/>
                  </a:lnTo>
                  <a:cubicBezTo>
                    <a:pt x="137888" y="493123"/>
                    <a:pt x="41931" y="425126"/>
                    <a:pt x="943" y="328219"/>
                  </a:cubicBezTo>
                  <a:lnTo>
                    <a:pt x="0" y="323547"/>
                  </a:lnTo>
                  <a:lnTo>
                    <a:pt x="927" y="324311"/>
                  </a:lnTo>
                  <a:cubicBezTo>
                    <a:pt x="44019" y="353424"/>
                    <a:pt x="95967" y="370423"/>
                    <a:pt x="151886" y="370423"/>
                  </a:cubicBezTo>
                  <a:lnTo>
                    <a:pt x="3931886" y="370423"/>
                  </a:lnTo>
                  <a:cubicBezTo>
                    <a:pt x="4081003" y="370423"/>
                    <a:pt x="4201886" y="249540"/>
                    <a:pt x="4201886" y="10042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3" name="Rounded Rectangle 32"/>
            <p:cNvSpPr/>
            <p:nvPr/>
          </p:nvSpPr>
          <p:spPr>
            <a:xfrm>
              <a:off x="5711686" y="2623930"/>
              <a:ext cx="4320000" cy="540000"/>
            </a:xfrm>
            <a:prstGeom prst="roundRect">
              <a:avLst>
                <a:gd name="adj" fmla="val 50000"/>
              </a:avLst>
            </a:prstGeom>
            <a:solidFill>
              <a:srgbClr val="72B1E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"/>
                <a:t>VÉRIFIER S'IL Y A TRAÎNÉE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860240" y="4665154"/>
            <a:ext cx="4417842" cy="660451"/>
            <a:chOff x="5711686" y="2623930"/>
            <a:chExt cx="4417842" cy="660451"/>
          </a:xfrm>
        </p:grpSpPr>
        <p:sp>
          <p:nvSpPr>
            <p:cNvPr id="30" name="Freeform 29"/>
            <p:cNvSpPr/>
            <p:nvPr/>
          </p:nvSpPr>
          <p:spPr>
            <a:xfrm>
              <a:off x="5829803" y="2791258"/>
              <a:ext cx="4299725" cy="493123"/>
            </a:xfrm>
            <a:custGeom>
              <a:avLst/>
              <a:gdLst>
                <a:gd name="connsiteX0" fmla="*/ 4181611 w 4299725"/>
                <a:gd name="connsiteY0" fmla="*/ 0 h 493123"/>
                <a:gd name="connsiteX1" fmla="*/ 4220644 w 4299725"/>
                <a:gd name="connsiteY1" fmla="*/ 32204 h 493123"/>
                <a:gd name="connsiteX2" fmla="*/ 4299725 w 4299725"/>
                <a:gd name="connsiteY2" fmla="*/ 223123 h 493123"/>
                <a:gd name="connsiteX3" fmla="*/ 4029725 w 4299725"/>
                <a:gd name="connsiteY3" fmla="*/ 493123 h 493123"/>
                <a:gd name="connsiteX4" fmla="*/ 249725 w 4299725"/>
                <a:gd name="connsiteY4" fmla="*/ 493123 h 493123"/>
                <a:gd name="connsiteX5" fmla="*/ 943 w 4299725"/>
                <a:gd name="connsiteY5" fmla="*/ 328219 h 493123"/>
                <a:gd name="connsiteX6" fmla="*/ 0 w 4299725"/>
                <a:gd name="connsiteY6" fmla="*/ 323547 h 493123"/>
                <a:gd name="connsiteX7" fmla="*/ 927 w 4299725"/>
                <a:gd name="connsiteY7" fmla="*/ 324311 h 493123"/>
                <a:gd name="connsiteX8" fmla="*/ 151886 w 4299725"/>
                <a:gd name="connsiteY8" fmla="*/ 370423 h 493123"/>
                <a:gd name="connsiteX9" fmla="*/ 3931886 w 4299725"/>
                <a:gd name="connsiteY9" fmla="*/ 370423 h 493123"/>
                <a:gd name="connsiteX10" fmla="*/ 4201886 w 4299725"/>
                <a:gd name="connsiteY10" fmla="*/ 100423 h 493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299725" h="493123">
                  <a:moveTo>
                    <a:pt x="4181611" y="0"/>
                  </a:moveTo>
                  <a:lnTo>
                    <a:pt x="4220644" y="32204"/>
                  </a:lnTo>
                  <a:cubicBezTo>
                    <a:pt x="4269504" y="81065"/>
                    <a:pt x="4299725" y="148565"/>
                    <a:pt x="4299725" y="223123"/>
                  </a:cubicBezTo>
                  <a:cubicBezTo>
                    <a:pt x="4299725" y="372240"/>
                    <a:pt x="4178842" y="493123"/>
                    <a:pt x="4029725" y="493123"/>
                  </a:cubicBezTo>
                  <a:lnTo>
                    <a:pt x="249725" y="493123"/>
                  </a:lnTo>
                  <a:cubicBezTo>
                    <a:pt x="137888" y="493123"/>
                    <a:pt x="41931" y="425126"/>
                    <a:pt x="943" y="328219"/>
                  </a:cubicBezTo>
                  <a:lnTo>
                    <a:pt x="0" y="323547"/>
                  </a:lnTo>
                  <a:lnTo>
                    <a:pt x="927" y="324311"/>
                  </a:lnTo>
                  <a:cubicBezTo>
                    <a:pt x="44019" y="353424"/>
                    <a:pt x="95967" y="370423"/>
                    <a:pt x="151886" y="370423"/>
                  </a:cubicBezTo>
                  <a:lnTo>
                    <a:pt x="3931886" y="370423"/>
                  </a:lnTo>
                  <a:cubicBezTo>
                    <a:pt x="4081003" y="370423"/>
                    <a:pt x="4201886" y="249540"/>
                    <a:pt x="4201886" y="10042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5711686" y="2623930"/>
              <a:ext cx="4320000" cy="540000"/>
            </a:xfrm>
            <a:prstGeom prst="roundRect">
              <a:avLst>
                <a:gd name="adj" fmla="val 50000"/>
              </a:avLst>
            </a:prstGeom>
            <a:solidFill>
              <a:srgbClr val="717ED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"/>
                <a:t>VÉRIFIER LE GLISSEMENT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860240" y="5653882"/>
            <a:ext cx="4417842" cy="660451"/>
            <a:chOff x="5711686" y="2623930"/>
            <a:chExt cx="4417842" cy="660451"/>
          </a:xfrm>
        </p:grpSpPr>
        <p:sp>
          <p:nvSpPr>
            <p:cNvPr id="28" name="Freeform 27"/>
            <p:cNvSpPr/>
            <p:nvPr/>
          </p:nvSpPr>
          <p:spPr>
            <a:xfrm>
              <a:off x="5829803" y="2791258"/>
              <a:ext cx="4299725" cy="493123"/>
            </a:xfrm>
            <a:custGeom>
              <a:avLst/>
              <a:gdLst>
                <a:gd name="connsiteX0" fmla="*/ 4181611 w 4299725"/>
                <a:gd name="connsiteY0" fmla="*/ 0 h 493123"/>
                <a:gd name="connsiteX1" fmla="*/ 4220644 w 4299725"/>
                <a:gd name="connsiteY1" fmla="*/ 32204 h 493123"/>
                <a:gd name="connsiteX2" fmla="*/ 4299725 w 4299725"/>
                <a:gd name="connsiteY2" fmla="*/ 223123 h 493123"/>
                <a:gd name="connsiteX3" fmla="*/ 4029725 w 4299725"/>
                <a:gd name="connsiteY3" fmla="*/ 493123 h 493123"/>
                <a:gd name="connsiteX4" fmla="*/ 249725 w 4299725"/>
                <a:gd name="connsiteY4" fmla="*/ 493123 h 493123"/>
                <a:gd name="connsiteX5" fmla="*/ 943 w 4299725"/>
                <a:gd name="connsiteY5" fmla="*/ 328219 h 493123"/>
                <a:gd name="connsiteX6" fmla="*/ 0 w 4299725"/>
                <a:gd name="connsiteY6" fmla="*/ 323547 h 493123"/>
                <a:gd name="connsiteX7" fmla="*/ 927 w 4299725"/>
                <a:gd name="connsiteY7" fmla="*/ 324311 h 493123"/>
                <a:gd name="connsiteX8" fmla="*/ 151886 w 4299725"/>
                <a:gd name="connsiteY8" fmla="*/ 370423 h 493123"/>
                <a:gd name="connsiteX9" fmla="*/ 3931886 w 4299725"/>
                <a:gd name="connsiteY9" fmla="*/ 370423 h 493123"/>
                <a:gd name="connsiteX10" fmla="*/ 4201886 w 4299725"/>
                <a:gd name="connsiteY10" fmla="*/ 100423 h 493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299725" h="493123">
                  <a:moveTo>
                    <a:pt x="4181611" y="0"/>
                  </a:moveTo>
                  <a:lnTo>
                    <a:pt x="4220644" y="32204"/>
                  </a:lnTo>
                  <a:cubicBezTo>
                    <a:pt x="4269504" y="81065"/>
                    <a:pt x="4299725" y="148565"/>
                    <a:pt x="4299725" y="223123"/>
                  </a:cubicBezTo>
                  <a:cubicBezTo>
                    <a:pt x="4299725" y="372240"/>
                    <a:pt x="4178842" y="493123"/>
                    <a:pt x="4029725" y="493123"/>
                  </a:cubicBezTo>
                  <a:lnTo>
                    <a:pt x="249725" y="493123"/>
                  </a:lnTo>
                  <a:cubicBezTo>
                    <a:pt x="137888" y="493123"/>
                    <a:pt x="41931" y="425126"/>
                    <a:pt x="943" y="328219"/>
                  </a:cubicBezTo>
                  <a:lnTo>
                    <a:pt x="0" y="323547"/>
                  </a:lnTo>
                  <a:lnTo>
                    <a:pt x="927" y="324311"/>
                  </a:lnTo>
                  <a:cubicBezTo>
                    <a:pt x="44019" y="353424"/>
                    <a:pt x="95967" y="370423"/>
                    <a:pt x="151886" y="370423"/>
                  </a:cubicBezTo>
                  <a:lnTo>
                    <a:pt x="3931886" y="370423"/>
                  </a:lnTo>
                  <a:cubicBezTo>
                    <a:pt x="4081003" y="370423"/>
                    <a:pt x="4201886" y="249540"/>
                    <a:pt x="4201886" y="10042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5711686" y="2623930"/>
              <a:ext cx="4320000" cy="540000"/>
            </a:xfrm>
            <a:prstGeom prst="roundRect">
              <a:avLst>
                <a:gd name="adj" fmla="val 50000"/>
              </a:avLst>
            </a:prstGeom>
            <a:solidFill>
              <a:srgbClr val="53529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"/>
                <a:t>ANALYSE DE LA STABILITÉ DES PENTES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138718" y="3696103"/>
            <a:ext cx="2721522" cy="2227781"/>
            <a:chOff x="3213721" y="3726330"/>
            <a:chExt cx="2721522" cy="2227781"/>
          </a:xfrm>
        </p:grpSpPr>
        <p:cxnSp>
          <p:nvCxnSpPr>
            <p:cNvPr id="22" name="Straight Arrow Connector 21"/>
            <p:cNvCxnSpPr/>
            <p:nvPr/>
          </p:nvCxnSpPr>
          <p:spPr>
            <a:xfrm flipH="1" flipV="1">
              <a:off x="3213721" y="4862709"/>
              <a:ext cx="1195942" cy="1091402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flipH="1" flipV="1">
              <a:off x="3499145" y="4261956"/>
              <a:ext cx="927319" cy="712035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flipH="1" flipV="1">
              <a:off x="3698599" y="3726330"/>
              <a:ext cx="396556" cy="250323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endCxn id="29" idx="1"/>
            </p:cNvCxnSpPr>
            <p:nvPr/>
          </p:nvCxnSpPr>
          <p:spPr>
            <a:xfrm>
              <a:off x="4426464" y="5954109"/>
              <a:ext cx="1508779" cy="0"/>
            </a:xfrm>
            <a:prstGeom prst="line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endCxn id="31" idx="1"/>
            </p:cNvCxnSpPr>
            <p:nvPr/>
          </p:nvCxnSpPr>
          <p:spPr>
            <a:xfrm>
              <a:off x="4409662" y="4965381"/>
              <a:ext cx="1525581" cy="0"/>
            </a:xfrm>
            <a:prstGeom prst="line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endCxn id="33" idx="1"/>
            </p:cNvCxnSpPr>
            <p:nvPr/>
          </p:nvCxnSpPr>
          <p:spPr>
            <a:xfrm>
              <a:off x="4095155" y="3976653"/>
              <a:ext cx="1840088" cy="0"/>
            </a:xfrm>
            <a:prstGeom prst="line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 flipV="1">
            <a:off x="4138718" y="796674"/>
            <a:ext cx="2721522" cy="2227781"/>
            <a:chOff x="3213721" y="3726330"/>
            <a:chExt cx="2721522" cy="2227781"/>
          </a:xfrm>
        </p:grpSpPr>
        <p:cxnSp>
          <p:nvCxnSpPr>
            <p:cNvPr id="16" name="Straight Arrow Connector 15"/>
            <p:cNvCxnSpPr/>
            <p:nvPr/>
          </p:nvCxnSpPr>
          <p:spPr>
            <a:xfrm flipH="1" flipV="1">
              <a:off x="3213721" y="4862709"/>
              <a:ext cx="1195942" cy="1091402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H="1" flipV="1">
              <a:off x="3499145" y="4261956"/>
              <a:ext cx="927319" cy="712035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 flipH="1" flipV="1">
              <a:off x="3698599" y="3726330"/>
              <a:ext cx="396556" cy="250323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4426464" y="5954109"/>
              <a:ext cx="1508779" cy="0"/>
            </a:xfrm>
            <a:prstGeom prst="line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4409662" y="4965381"/>
              <a:ext cx="1525581" cy="0"/>
            </a:xfrm>
            <a:prstGeom prst="line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4095155" y="3976653"/>
              <a:ext cx="1840088" cy="0"/>
            </a:xfrm>
            <a:prstGeom prst="line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4" name="Picture 2" descr="Plan, homme, papier, plan, plan, planification, icône de lecture - Télécharger sur Iconfinde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21" r="23062"/>
          <a:stretch/>
        </p:blipFill>
        <p:spPr bwMode="auto">
          <a:xfrm>
            <a:off x="2389641" y="2094835"/>
            <a:ext cx="1440000" cy="260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Icônes d'architecte - Images d'architecte SVG et PNG gratuites - Projet nomin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919" y="2578732"/>
            <a:ext cx="14400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57143" y="423216"/>
            <a:ext cx="11097413" cy="484157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 eaLnBrk="1" hangingPunct="1">
              <a:defRPr/>
            </a:pPr>
            <a:r>
              <a:rPr lang="fr" sz="3199" b="1">
                <a:solidFill>
                  <a:srgbClr val="FF0000"/>
                </a:solidFill>
                <a:latin typeface="IBM Plex Serif"/>
                <a:ea typeface="Verdana" pitchFamily="34" charset="0"/>
                <a:cs typeface="Verdana" pitchFamily="34" charset="0"/>
              </a:rPr>
              <a:t>Contrôles de conception</a:t>
            </a:r>
          </a:p>
        </p:txBody>
      </p:sp>
      <p:pic>
        <p:nvPicPr>
          <p:cNvPr id="42" name="Image 41" descr="C:\Users\em01\Desktop\MEE-logo-960x500.jpg"/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659983" y="6174559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3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Image 43" descr="C:\Users\em01\Desktop\logo.png"/>
          <p:cNvPicPr/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5459274" y="6209314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522476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1" name="Freeform 70"/>
          <p:cNvSpPr/>
          <p:nvPr/>
        </p:nvSpPr>
        <p:spPr>
          <a:xfrm flipH="1">
            <a:off x="2468928" y="1238773"/>
            <a:ext cx="2160000" cy="4320000"/>
          </a:xfrm>
          <a:custGeom>
            <a:avLst/>
            <a:gdLst>
              <a:gd name="connsiteX0" fmla="*/ 1620000 w 1620000"/>
              <a:gd name="connsiteY0" fmla="*/ 0 h 3240000"/>
              <a:gd name="connsiteX1" fmla="*/ 1620000 w 1620000"/>
              <a:gd name="connsiteY1" fmla="*/ 180000 h 3240000"/>
              <a:gd name="connsiteX2" fmla="*/ 180000 w 1620000"/>
              <a:gd name="connsiteY2" fmla="*/ 1620000 h 3240000"/>
              <a:gd name="connsiteX3" fmla="*/ 1620000 w 1620000"/>
              <a:gd name="connsiteY3" fmla="*/ 3060000 h 3240000"/>
              <a:gd name="connsiteX4" fmla="*/ 1620000 w 1620000"/>
              <a:gd name="connsiteY4" fmla="*/ 3240000 h 3240000"/>
              <a:gd name="connsiteX5" fmla="*/ 0 w 1620000"/>
              <a:gd name="connsiteY5" fmla="*/ 1620000 h 3240000"/>
              <a:gd name="connsiteX6" fmla="*/ 1620000 w 1620000"/>
              <a:gd name="connsiteY6" fmla="*/ 0 h 32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20000" h="3240000">
                <a:moveTo>
                  <a:pt x="1620000" y="0"/>
                </a:moveTo>
                <a:lnTo>
                  <a:pt x="1620000" y="180000"/>
                </a:lnTo>
                <a:cubicBezTo>
                  <a:pt x="824710" y="180000"/>
                  <a:pt x="180000" y="824710"/>
                  <a:pt x="180000" y="1620000"/>
                </a:cubicBezTo>
                <a:cubicBezTo>
                  <a:pt x="180000" y="2415290"/>
                  <a:pt x="824710" y="3060000"/>
                  <a:pt x="1620000" y="3060000"/>
                </a:cubicBezTo>
                <a:lnTo>
                  <a:pt x="1620000" y="3240000"/>
                </a:ln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77" name="Group 76"/>
          <p:cNvGrpSpPr/>
          <p:nvPr/>
        </p:nvGrpSpPr>
        <p:grpSpPr>
          <a:xfrm>
            <a:off x="6860240" y="543667"/>
            <a:ext cx="4417842" cy="660451"/>
            <a:chOff x="5711686" y="2623930"/>
            <a:chExt cx="4417842" cy="660451"/>
          </a:xfrm>
        </p:grpSpPr>
        <p:sp>
          <p:nvSpPr>
            <p:cNvPr id="75" name="Freeform 74"/>
            <p:cNvSpPr/>
            <p:nvPr/>
          </p:nvSpPr>
          <p:spPr>
            <a:xfrm>
              <a:off x="5829803" y="2791258"/>
              <a:ext cx="4299725" cy="493123"/>
            </a:xfrm>
            <a:custGeom>
              <a:avLst/>
              <a:gdLst>
                <a:gd name="connsiteX0" fmla="*/ 4181611 w 4299725"/>
                <a:gd name="connsiteY0" fmla="*/ 0 h 493123"/>
                <a:gd name="connsiteX1" fmla="*/ 4220644 w 4299725"/>
                <a:gd name="connsiteY1" fmla="*/ 32204 h 493123"/>
                <a:gd name="connsiteX2" fmla="*/ 4299725 w 4299725"/>
                <a:gd name="connsiteY2" fmla="*/ 223123 h 493123"/>
                <a:gd name="connsiteX3" fmla="*/ 4029725 w 4299725"/>
                <a:gd name="connsiteY3" fmla="*/ 493123 h 493123"/>
                <a:gd name="connsiteX4" fmla="*/ 249725 w 4299725"/>
                <a:gd name="connsiteY4" fmla="*/ 493123 h 493123"/>
                <a:gd name="connsiteX5" fmla="*/ 943 w 4299725"/>
                <a:gd name="connsiteY5" fmla="*/ 328219 h 493123"/>
                <a:gd name="connsiteX6" fmla="*/ 0 w 4299725"/>
                <a:gd name="connsiteY6" fmla="*/ 323547 h 493123"/>
                <a:gd name="connsiteX7" fmla="*/ 927 w 4299725"/>
                <a:gd name="connsiteY7" fmla="*/ 324311 h 493123"/>
                <a:gd name="connsiteX8" fmla="*/ 151886 w 4299725"/>
                <a:gd name="connsiteY8" fmla="*/ 370423 h 493123"/>
                <a:gd name="connsiteX9" fmla="*/ 3931886 w 4299725"/>
                <a:gd name="connsiteY9" fmla="*/ 370423 h 493123"/>
                <a:gd name="connsiteX10" fmla="*/ 4201886 w 4299725"/>
                <a:gd name="connsiteY10" fmla="*/ 100423 h 493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299725" h="493123">
                  <a:moveTo>
                    <a:pt x="4181611" y="0"/>
                  </a:moveTo>
                  <a:lnTo>
                    <a:pt x="4220644" y="32204"/>
                  </a:lnTo>
                  <a:cubicBezTo>
                    <a:pt x="4269504" y="81065"/>
                    <a:pt x="4299725" y="148565"/>
                    <a:pt x="4299725" y="223123"/>
                  </a:cubicBezTo>
                  <a:cubicBezTo>
                    <a:pt x="4299725" y="372240"/>
                    <a:pt x="4178842" y="493123"/>
                    <a:pt x="4029725" y="493123"/>
                  </a:cubicBezTo>
                  <a:lnTo>
                    <a:pt x="249725" y="493123"/>
                  </a:lnTo>
                  <a:cubicBezTo>
                    <a:pt x="137888" y="493123"/>
                    <a:pt x="41931" y="425126"/>
                    <a:pt x="943" y="328219"/>
                  </a:cubicBezTo>
                  <a:lnTo>
                    <a:pt x="0" y="323547"/>
                  </a:lnTo>
                  <a:lnTo>
                    <a:pt x="927" y="324311"/>
                  </a:lnTo>
                  <a:cubicBezTo>
                    <a:pt x="44019" y="353424"/>
                    <a:pt x="95967" y="370423"/>
                    <a:pt x="151886" y="370423"/>
                  </a:cubicBezTo>
                  <a:lnTo>
                    <a:pt x="3931886" y="370423"/>
                  </a:lnTo>
                  <a:cubicBezTo>
                    <a:pt x="4081003" y="370423"/>
                    <a:pt x="4201886" y="249540"/>
                    <a:pt x="4201886" y="100423"/>
                  </a:cubicBezTo>
                  <a:close/>
                </a:path>
              </a:pathLst>
            </a:custGeom>
            <a:solidFill>
              <a:srgbClr val="E7E6E6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6" name="Rounded Rectangle 75"/>
            <p:cNvSpPr/>
            <p:nvPr/>
          </p:nvSpPr>
          <p:spPr>
            <a:xfrm>
              <a:off x="5711686" y="2623930"/>
              <a:ext cx="4320000" cy="540000"/>
            </a:xfrm>
            <a:prstGeom prst="roundRect">
              <a:avLst>
                <a:gd name="adj" fmla="val 50000"/>
              </a:avLst>
            </a:prstGeom>
            <a:solidFill>
              <a:srgbClr val="EBA7C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"/>
                <a:t>CALCUL DE LA PROFONDEUR D'AFFOUILLEMENT</a:t>
              </a:r>
            </a:p>
          </p:txBody>
        </p:sp>
      </p:grpSp>
      <p:cxnSp>
        <p:nvCxnSpPr>
          <p:cNvPr id="162" name="Straight Arrow Connector 161"/>
          <p:cNvCxnSpPr/>
          <p:nvPr/>
        </p:nvCxnSpPr>
        <p:spPr>
          <a:xfrm flipH="1">
            <a:off x="4138718" y="796674"/>
            <a:ext cx="1195942" cy="109140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/>
          <p:cNvCxnSpPr/>
          <p:nvPr/>
        </p:nvCxnSpPr>
        <p:spPr>
          <a:xfrm flipV="1">
            <a:off x="5351461" y="796676"/>
            <a:ext cx="1508779" cy="0"/>
          </a:xfrm>
          <a:prstGeom prst="line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Plan, homme, papier, plan, plan, planification, icône de lecture - Télécharger sur Iconfinde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21" r="23062"/>
          <a:stretch/>
        </p:blipFill>
        <p:spPr bwMode="auto">
          <a:xfrm>
            <a:off x="2389641" y="2094835"/>
            <a:ext cx="1440000" cy="260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cônes d'architecte - Images d'architecte SVG et PNG gratuites - Projet nomin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919" y="2578732"/>
            <a:ext cx="14400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Types de dessins de construction utilisés dans la construction de bâtiment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57143" y="423216"/>
            <a:ext cx="11097413" cy="484157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 eaLnBrk="1" hangingPunct="1">
              <a:defRPr/>
            </a:pPr>
            <a:r>
              <a:rPr lang="fr" sz="3199" b="1">
                <a:solidFill>
                  <a:srgbClr val="FF0000"/>
                </a:solidFill>
                <a:latin typeface="IBM Plex Serif"/>
                <a:ea typeface="Verdana" pitchFamily="34" charset="0"/>
                <a:cs typeface="Verdana" pitchFamily="34" charset="0"/>
              </a:rPr>
              <a:t>Contrôles de conception</a:t>
            </a:r>
          </a:p>
        </p:txBody>
      </p:sp>
      <p:sp>
        <p:nvSpPr>
          <p:cNvPr id="15" name="TextBox 1"/>
          <p:cNvSpPr txBox="1"/>
          <p:nvPr/>
        </p:nvSpPr>
        <p:spPr>
          <a:xfrm>
            <a:off x="4359506" y="1138318"/>
            <a:ext cx="740487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653202" algn="l" rtl="0" eaLnBrk="0" fontAlgn="base" hangingPunct="0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306403" algn="l" rtl="0" eaLnBrk="0" fontAlgn="base" hangingPunct="0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959605" algn="l" rtl="0" eaLnBrk="0" fontAlgn="base" hangingPunct="0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2612807" algn="l" rtl="0" eaLnBrk="0" fontAlgn="base" hangingPunct="0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3266008" algn="l" defTabSz="1306403" rtl="0" eaLnBrk="1" latinLnBrk="0" hangingPunct="1">
              <a:defRPr sz="3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3919210" algn="l" defTabSz="1306403" rtl="0" eaLnBrk="1" latinLnBrk="0" hangingPunct="1">
              <a:defRPr sz="3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4572411" algn="l" defTabSz="1306403" rtl="0" eaLnBrk="1" latinLnBrk="0" hangingPunct="1">
              <a:defRPr sz="3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5225613" algn="l" defTabSz="1306403" rtl="0" eaLnBrk="1" latinLnBrk="0" hangingPunct="1">
              <a:defRPr sz="3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r>
              <a:rPr lang="fr" sz="1800">
                <a:latin typeface="Arial" panose="020B0604020202020204" pitchFamily="34" charset="0"/>
                <a:ea typeface="Calibri Light" panose="020F0302020204030204" pitchFamily="34" charset="0"/>
                <a:cs typeface="Arial" panose="020B0604020202020204" pitchFamily="34" charset="0"/>
              </a:rPr>
              <a:t>Calcul de la profondeur de décapage :</a:t>
            </a:r>
          </a:p>
          <a:p>
            <a:endParaRPr lang="en-IN" sz="1800">
              <a:latin typeface="Arial" panose="020B0604020202020204" pitchFamily="34" charset="0"/>
              <a:ea typeface="Calibri Light" panose="020F0302020204030204" pitchFamily="34" charset="0"/>
              <a:cs typeface="Arial" panose="020B0604020202020204" pitchFamily="34" charset="0"/>
            </a:endParaRPr>
          </a:p>
          <a:p>
            <a:r>
              <a:rPr lang="fr" sz="1800">
                <a:latin typeface="Arial" panose="020B0604020202020204" pitchFamily="34" charset="0"/>
                <a:ea typeface="Calibri Light" panose="020F0302020204030204" pitchFamily="34" charset="0"/>
                <a:cs typeface="Arial" panose="020B0604020202020204" pitchFamily="34" charset="0"/>
              </a:rPr>
              <a:t>U.S. Army Corps of Engineers, ERDC/CHL TR-21-7, 2021 </a:t>
            </a:r>
          </a:p>
          <a:p>
            <a:pPr lvl="8"/>
            <a:endParaRPr lang="en-US" sz="1800">
              <a:latin typeface="Arial" panose="020B0604020202020204" pitchFamily="34" charset="0"/>
              <a:ea typeface="Calibri Light" panose="020F0302020204030204" pitchFamily="34" charset="0"/>
              <a:cs typeface="Arial" panose="020B0604020202020204" pitchFamily="34" charset="0"/>
            </a:endParaRPr>
          </a:p>
          <a:p>
            <a:pPr lvl="8"/>
            <a:r>
              <a:rPr lang="fr" sz="1800">
                <a:latin typeface="Arial" panose="020B0604020202020204" pitchFamily="34" charset="0"/>
                <a:ea typeface="Calibri Light" panose="020F0302020204030204" pitchFamily="34" charset="0"/>
                <a:cs typeface="Arial" panose="020B0604020202020204" pitchFamily="34" charset="0"/>
              </a:rPr>
              <a:t>               (Équation de Lacey modifiée)              </a:t>
            </a:r>
          </a:p>
          <a:p>
            <a:endParaRPr lang="en-US" sz="1800">
              <a:latin typeface="Arial" panose="020B0604020202020204" pitchFamily="34" charset="0"/>
              <a:ea typeface="Calibri Light" panose="020F0302020204030204" pitchFamily="34" charset="0"/>
              <a:cs typeface="Arial" panose="020B0604020202020204" pitchFamily="34" charset="0"/>
            </a:endParaRPr>
          </a:p>
          <a:p>
            <a:endParaRPr lang="en-US" sz="1800">
              <a:latin typeface="Arial" panose="020B0604020202020204" pitchFamily="34" charset="0"/>
              <a:ea typeface="Calibri Light" panose="020F0302020204030204" pitchFamily="34" charset="0"/>
              <a:cs typeface="Arial" panose="020B0604020202020204" pitchFamily="34" charset="0"/>
            </a:endParaRPr>
          </a:p>
          <a:p>
            <a:r>
              <a:rPr lang="fr" sz="1800">
                <a:latin typeface="Arial" panose="020B0604020202020204" pitchFamily="34" charset="0"/>
                <a:ea typeface="Calibri Light" panose="020F0302020204030204" pitchFamily="34" charset="0"/>
                <a:cs typeface="Arial" panose="020B0604020202020204" pitchFamily="34" charset="0"/>
              </a:rPr>
              <a:t>Où </a:t>
            </a:r>
          </a:p>
          <a:p>
            <a:r>
              <a:rPr lang="fr" sz="1800">
                <a:latin typeface="Arial" panose="020B0604020202020204" pitchFamily="34" charset="0"/>
                <a:ea typeface="Calibri Light" panose="020F0302020204030204" pitchFamily="34" charset="0"/>
                <a:cs typeface="Arial" panose="020B0604020202020204" pitchFamily="34" charset="0"/>
              </a:rPr>
              <a:t>Δy est la profondeur d'affouillement calculée (m),</a:t>
            </a:r>
          </a:p>
          <a:p>
            <a:r>
              <a:rPr lang="fr" sz="1800">
                <a:latin typeface="Arial" panose="020B0604020202020204" pitchFamily="34" charset="0"/>
                <a:ea typeface="Calibri Light" panose="020F0302020204030204" pitchFamily="34" charset="0"/>
                <a:cs typeface="Arial" panose="020B0604020202020204" pitchFamily="34" charset="0"/>
              </a:rPr>
              <a:t> Q</a:t>
            </a:r>
            <a:r>
              <a:rPr lang="fr" sz="1800" baseline="-25000" err="1">
                <a:latin typeface="Arial" panose="020B0604020202020204" pitchFamily="34" charset="0"/>
                <a:ea typeface="Calibri Light" panose="020F0302020204030204" pitchFamily="34" charset="0"/>
                <a:cs typeface="Arial" panose="020B0604020202020204" pitchFamily="34" charset="0"/>
              </a:rPr>
              <a:t>d</a:t>
            </a:r>
            <a:r>
              <a:rPr lang="fr" sz="1800">
                <a:latin typeface="Arial" panose="020B0604020202020204" pitchFamily="34" charset="0"/>
                <a:ea typeface="Calibri Light" panose="020F0302020204030204" pitchFamily="34" charset="0"/>
                <a:cs typeface="Arial" panose="020B0604020202020204" pitchFamily="34" charset="0"/>
              </a:rPr>
              <a:t> est le débit de la rivière (m</a:t>
            </a:r>
            <a:r>
              <a:rPr lang="fr" sz="1800" baseline="30000">
                <a:latin typeface="Arial" panose="020B0604020202020204" pitchFamily="34" charset="0"/>
                <a:ea typeface="Calibri Light" panose="020F0302020204030204" pitchFamily="34" charset="0"/>
                <a:cs typeface="Arial" panose="020B0604020202020204" pitchFamily="34" charset="0"/>
              </a:rPr>
              <a:t>3</a:t>
            </a:r>
            <a:r>
              <a:rPr lang="fr" sz="1800">
                <a:latin typeface="Arial" panose="020B0604020202020204" pitchFamily="34" charset="0"/>
                <a:ea typeface="Calibri Light" panose="020F0302020204030204" pitchFamily="34" charset="0"/>
                <a:cs typeface="Arial" panose="020B0604020202020204" pitchFamily="34" charset="0"/>
              </a:rPr>
              <a:t>/s),</a:t>
            </a:r>
          </a:p>
          <a:p>
            <a:r>
              <a:rPr lang="fr" sz="1800">
                <a:latin typeface="Arial" panose="020B0604020202020204" pitchFamily="34" charset="0"/>
                <a:ea typeface="Calibri Light" panose="020F0302020204030204" pitchFamily="34" charset="0"/>
                <a:cs typeface="Arial" panose="020B0604020202020204" pitchFamily="34" charset="0"/>
              </a:rPr>
              <a:t> d</a:t>
            </a:r>
            <a:r>
              <a:rPr lang="fr" sz="1800" baseline="-25000" err="1">
                <a:latin typeface="Arial" panose="020B0604020202020204" pitchFamily="34" charset="0"/>
                <a:ea typeface="Calibri Light" panose="020F0302020204030204" pitchFamily="34" charset="0"/>
                <a:cs typeface="Arial" panose="020B0604020202020204" pitchFamily="34" charset="0"/>
              </a:rPr>
              <a:t>m</a:t>
            </a:r>
            <a:r>
              <a:rPr lang="fr" sz="1800">
                <a:latin typeface="Arial" panose="020B0604020202020204" pitchFamily="34" charset="0"/>
                <a:ea typeface="Calibri Light" panose="020F0302020204030204" pitchFamily="34" charset="0"/>
                <a:cs typeface="Arial" panose="020B0604020202020204" pitchFamily="34" charset="0"/>
              </a:rPr>
              <a:t> est la granulométrie médiane des sédiments du lit de la rivière (mm),</a:t>
            </a:r>
          </a:p>
          <a:p>
            <a:r>
              <a:rPr lang="fr" sz="1800">
                <a:latin typeface="Arial" panose="020B0604020202020204" pitchFamily="34" charset="0"/>
                <a:ea typeface="Calibri Light" panose="020F0302020204030204" pitchFamily="34" charset="0"/>
                <a:cs typeface="Arial" panose="020B0604020202020204" pitchFamily="34" charset="0"/>
              </a:rPr>
              <a:t>Z est le paramètre empirique de la gravité du coude de la rivière</a:t>
            </a:r>
          </a:p>
          <a:p>
            <a:endParaRPr lang="en-US" sz="1800">
              <a:latin typeface="Arial" panose="020B0604020202020204" pitchFamily="34" charset="0"/>
              <a:ea typeface="Calibri Light" panose="020F03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"/>
              <p:cNvSpPr txBox="1"/>
              <p:nvPr/>
            </p:nvSpPr>
            <p:spPr>
              <a:xfrm>
                <a:off x="4373420" y="2023376"/>
                <a:ext cx="4248472" cy="115212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lIns="0" tIns="0" rIns="0" bIns="0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800" b="0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1800" b="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800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en-US" sz="1800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US" sz="1800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∗0.47 ∗</m:t>
                      </m:r>
                      <m:sSup>
                        <m:sSupPr>
                          <m:ctrlPr>
                            <a:rPr lang="en-US" sz="18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800" b="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8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1800" b="0" i="1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sSub>
                                        <m:sSubPr>
                                          <m:ctrlPr>
                                            <a:rPr lang="en-US" sz="1800" b="0" i="1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800" b="0" i="1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</a:rPr>
                                            <m:t>(</m:t>
                                          </m:r>
                                          <m:r>
                                            <a:rPr lang="en-US" sz="1800" b="0" i="1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</a:rPr>
                                            <m:t>𝑄</m:t>
                                          </m:r>
                                        </m:e>
                                        <m:sub>
                                          <m:r>
                                            <a:rPr lang="en-US" sz="1800" b="0" i="1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</a:rPr>
                                            <m:t>𝑑</m:t>
                                          </m:r>
                                        </m:sub>
                                      </m:sSub>
                                      <m:r>
                                        <a:rPr lang="en-US" sz="1800" b="0" i="1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  <m:sup>
                                      <m:r>
                                        <a:rPr lang="en-US" sz="1800" b="0" i="1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1800" b="0" i="1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b="0" i="1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en-US" sz="1800" b="0" i="1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𝑠𝑓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r>
                            <a:rPr lang="en-US" sz="1800" b="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sz="1800">
                              <a:solidFill>
                                <a:schemeClr val="tx1"/>
                              </a:solidFill>
                              <a:effectLst/>
                            </a:rPr>
                            <m:t> </m:t>
                          </m:r>
                        </m:e>
                        <m:sup>
                          <m:f>
                            <m:fPr>
                              <m:ctrlPr>
                                <a:rPr lang="en-US" sz="18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8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IN" sz="1800">
                  <a:solidFill>
                    <a:schemeClr val="tx1"/>
                  </a:solidFill>
                </a:endParaRPr>
              </a:p>
            </p:txBody>
          </p:sp>
        </mc:Choice>
        <mc:Fallback xmlns="" xmlns:a16="http://schemas.microsoft.com/office/drawing/2014/main" xmlns:p14="http://schemas.microsoft.com/office/powerpoint/2010/main">
          <p:sp>
            <p:nvSpPr>
              <p:cNvPr id="16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3420" y="2023376"/>
                <a:ext cx="4248472" cy="115212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pPr/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2"/>
              <p:cNvSpPr txBox="1"/>
              <p:nvPr/>
            </p:nvSpPr>
            <p:spPr>
              <a:xfrm>
                <a:off x="5084537" y="2832205"/>
                <a:ext cx="2022926" cy="34329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lIns="0" tIns="0" rIns="0" bIns="0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800" b="0">
                    <a:solidFill>
                      <a:schemeClr val="tx1"/>
                    </a:solidFill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1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𝑠𝑓</m:t>
                        </m:r>
                      </m:sub>
                    </m:sSub>
                    <m:r>
                      <a:rPr lang="en-US" sz="1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=1.76 ∗ </m:t>
                    </m:r>
                    <m:rad>
                      <m:radPr>
                        <m:degHide m:val="on"/>
                        <m:ctrlPr>
                          <a:rPr lang="en-US" sz="1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US" sz="18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US" sz="18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</m:rad>
                    <m:r>
                      <a:rPr lang="en-US" sz="1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IN" sz="1800">
                  <a:solidFill>
                    <a:schemeClr val="tx1"/>
                  </a:solidFill>
                </a:endParaRPr>
              </a:p>
            </p:txBody>
          </p:sp>
        </mc:Choice>
        <mc:Fallback xmlns="" xmlns:a16="http://schemas.microsoft.com/office/drawing/2014/main" xmlns:p14="http://schemas.microsoft.com/office/powerpoint/2010/main">
          <p:sp>
            <p:nvSpPr>
              <p:cNvPr id="17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4537" y="2832205"/>
                <a:ext cx="2022926" cy="343299"/>
              </a:xfrm>
              <a:prstGeom prst="rect">
                <a:avLst/>
              </a:prstGeom>
              <a:blipFill>
                <a:blip r:embed="rId6"/>
                <a:stretch>
                  <a:fillRect b="-25000"/>
                </a:stretch>
              </a:blipFill>
              <a:ln>
                <a:noFill/>
              </a:ln>
            </p:spPr>
            <p:txBody>
              <a:bodyPr/>
              <a:lstStyle/>
              <a:p>
                <a:pPr/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302782"/>
              </p:ext>
            </p:extLst>
          </p:nvPr>
        </p:nvGraphicFramePr>
        <p:xfrm>
          <a:off x="6448425" y="5163287"/>
          <a:ext cx="3448050" cy="14203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16359">
                  <a:extLst>
                    <a:ext uri="{9D8B030D-6E8A-4147-A177-3AD203B41FA5}">
                      <a16:colId xmlns:a16="http://schemas.microsoft.com/office/drawing/2014/main" val="355896565"/>
                    </a:ext>
                  </a:extLst>
                </a:gridCol>
                <a:gridCol w="831691">
                  <a:extLst>
                    <a:ext uri="{9D8B030D-6E8A-4147-A177-3AD203B41FA5}">
                      <a16:colId xmlns:a16="http://schemas.microsoft.com/office/drawing/2014/main" val="437175266"/>
                    </a:ext>
                  </a:extLst>
                </a:gridCol>
              </a:tblGrid>
              <a:tr h="236723">
                <a:tc>
                  <a:txBody>
                    <a:bodyPr/>
                    <a:lstStyle/>
                    <a:p>
                      <a:pPr algn="ctr" fontAlgn="ctr"/>
                      <a:r>
                        <a:rPr lang="fr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Gravité du pli</a:t>
                      </a:r>
                      <a:endParaRPr lang="en-IN" sz="1200" b="1" i="0" u="none" strike="noStrike">
                        <a:solidFill>
                          <a:srgbClr val="467A9E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</a:t>
                      </a:r>
                      <a:endParaRPr lang="en-IN" sz="1200" b="1" i="0" u="none" strike="noStrike">
                        <a:solidFill>
                          <a:srgbClr val="467A9E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8042837"/>
                  </a:ext>
                </a:extLst>
              </a:tr>
              <a:tr h="236723">
                <a:tc>
                  <a:txBody>
                    <a:bodyPr/>
                    <a:lstStyle/>
                    <a:p>
                      <a:pPr algn="ctr" fontAlgn="ctr"/>
                      <a:r>
                        <a:rPr lang="fr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Portée droite</a:t>
                      </a:r>
                      <a:endParaRPr lang="en-IN" sz="1200" b="0" i="0" u="none" strike="noStrike">
                        <a:solidFill>
                          <a:srgbClr val="467A9E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0.25</a:t>
                      </a:r>
                      <a:endParaRPr lang="en-IN" sz="1200" b="0" i="0" u="none" strike="noStrike">
                        <a:solidFill>
                          <a:srgbClr val="467A9E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1461087"/>
                  </a:ext>
                </a:extLst>
              </a:tr>
              <a:tr h="236723">
                <a:tc>
                  <a:txBody>
                    <a:bodyPr/>
                    <a:lstStyle/>
                    <a:p>
                      <a:pPr algn="ctr" fontAlgn="ctr"/>
                      <a:r>
                        <a:rPr lang="fr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Portée modérée</a:t>
                      </a:r>
                      <a:endParaRPr lang="en-IN" sz="1200" b="0" i="0" u="none" strike="noStrike" dirty="0">
                        <a:solidFill>
                          <a:srgbClr val="467A9E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0.50</a:t>
                      </a:r>
                      <a:endParaRPr lang="en-IN" sz="1200" b="0" i="0" u="none" strike="noStrike">
                        <a:solidFill>
                          <a:srgbClr val="467A9E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1442752"/>
                  </a:ext>
                </a:extLst>
              </a:tr>
              <a:tr h="236723">
                <a:tc>
                  <a:txBody>
                    <a:bodyPr/>
                    <a:lstStyle/>
                    <a:p>
                      <a:pPr algn="ctr" fontAlgn="ctr"/>
                      <a:r>
                        <a:rPr lang="fr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Courbure sévère</a:t>
                      </a:r>
                      <a:endParaRPr lang="en-IN" sz="1200" b="0" i="0" u="none" strike="noStrike">
                        <a:solidFill>
                          <a:srgbClr val="467A9E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0.75</a:t>
                      </a:r>
                      <a:endParaRPr lang="en-IN" sz="1200" b="0" i="0" u="none" strike="noStrike">
                        <a:solidFill>
                          <a:srgbClr val="467A9E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843136"/>
                  </a:ext>
                </a:extLst>
              </a:tr>
              <a:tr h="236723">
                <a:tc>
                  <a:txBody>
                    <a:bodyPr/>
                    <a:lstStyle/>
                    <a:p>
                      <a:pPr algn="ctr" fontAlgn="ctr"/>
                      <a:r>
                        <a:rPr lang="fr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Plis à angle droit</a:t>
                      </a:r>
                      <a:endParaRPr lang="en-IN" sz="1200" b="0" i="0" u="none" strike="noStrike">
                        <a:solidFill>
                          <a:srgbClr val="467A9E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</a:t>
                      </a:r>
                      <a:endParaRPr lang="en-IN" sz="1200" b="0" i="0" u="none" strike="noStrike">
                        <a:solidFill>
                          <a:srgbClr val="467A9E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629707"/>
                  </a:ext>
                </a:extLst>
              </a:tr>
              <a:tr h="236723">
                <a:tc>
                  <a:txBody>
                    <a:bodyPr/>
                    <a:lstStyle/>
                    <a:p>
                      <a:pPr algn="ctr" fontAlgn="ctr"/>
                      <a:r>
                        <a:rPr lang="fr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Banc ou paroi rocheuse verticale</a:t>
                      </a:r>
                      <a:endParaRPr lang="en-US" sz="1200" b="0" i="0" u="none" strike="noStrike">
                        <a:solidFill>
                          <a:srgbClr val="467A9E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1.25</a:t>
                      </a:r>
                      <a:endParaRPr lang="en-IN" sz="1200" b="0" i="0" u="none" strike="noStrike" dirty="0">
                        <a:solidFill>
                          <a:srgbClr val="467A9E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6032099"/>
                  </a:ext>
                </a:extLst>
              </a:tr>
            </a:tbl>
          </a:graphicData>
        </a:graphic>
      </p:graphicFrame>
      <p:pic>
        <p:nvPicPr>
          <p:cNvPr id="20" name="Image 19" descr="C:\Users\em01\Desktop\MEE-logo-960x500.jpg"/>
          <p:cNvPicPr/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659983" y="6174559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Image 21" descr="C:\Users\em01\Desktop\logo.png"/>
          <p:cNvPicPr/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4641787" y="6259819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578999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6" name="Image 25" descr="C:\Users\em01\Desktop\MEE-logo-960x500.jpg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659983" y="6174559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8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Image 28" descr="C:\Users\em01\Desktop\logo.png"/>
          <p:cNvPicPr/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5459274" y="6209314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Freeform 4"/>
          <p:cNvSpPr/>
          <p:nvPr/>
        </p:nvSpPr>
        <p:spPr>
          <a:xfrm flipH="1">
            <a:off x="2468928" y="1238773"/>
            <a:ext cx="2160000" cy="4320000"/>
          </a:xfrm>
          <a:custGeom>
            <a:avLst/>
            <a:gdLst>
              <a:gd name="connsiteX0" fmla="*/ 1620000 w 1620000"/>
              <a:gd name="connsiteY0" fmla="*/ 0 h 3240000"/>
              <a:gd name="connsiteX1" fmla="*/ 1620000 w 1620000"/>
              <a:gd name="connsiteY1" fmla="*/ 180000 h 3240000"/>
              <a:gd name="connsiteX2" fmla="*/ 180000 w 1620000"/>
              <a:gd name="connsiteY2" fmla="*/ 1620000 h 3240000"/>
              <a:gd name="connsiteX3" fmla="*/ 1620000 w 1620000"/>
              <a:gd name="connsiteY3" fmla="*/ 3060000 h 3240000"/>
              <a:gd name="connsiteX4" fmla="*/ 1620000 w 1620000"/>
              <a:gd name="connsiteY4" fmla="*/ 3240000 h 3240000"/>
              <a:gd name="connsiteX5" fmla="*/ 0 w 1620000"/>
              <a:gd name="connsiteY5" fmla="*/ 1620000 h 3240000"/>
              <a:gd name="connsiteX6" fmla="*/ 1620000 w 1620000"/>
              <a:gd name="connsiteY6" fmla="*/ 0 h 32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20000" h="3240000">
                <a:moveTo>
                  <a:pt x="1620000" y="0"/>
                </a:moveTo>
                <a:lnTo>
                  <a:pt x="1620000" y="180000"/>
                </a:lnTo>
                <a:cubicBezTo>
                  <a:pt x="824710" y="180000"/>
                  <a:pt x="180000" y="824710"/>
                  <a:pt x="180000" y="1620000"/>
                </a:cubicBezTo>
                <a:cubicBezTo>
                  <a:pt x="180000" y="2415290"/>
                  <a:pt x="824710" y="3060000"/>
                  <a:pt x="1620000" y="3060000"/>
                </a:cubicBezTo>
                <a:lnTo>
                  <a:pt x="1620000" y="3240000"/>
                </a:ln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7" name="Group 6"/>
          <p:cNvGrpSpPr/>
          <p:nvPr/>
        </p:nvGrpSpPr>
        <p:grpSpPr>
          <a:xfrm>
            <a:off x="6489181" y="1002306"/>
            <a:ext cx="4417842" cy="660451"/>
            <a:chOff x="5711686" y="2623930"/>
            <a:chExt cx="4417842" cy="660451"/>
          </a:xfrm>
        </p:grpSpPr>
        <p:sp>
          <p:nvSpPr>
            <p:cNvPr id="36" name="Freeform 35"/>
            <p:cNvSpPr/>
            <p:nvPr/>
          </p:nvSpPr>
          <p:spPr>
            <a:xfrm>
              <a:off x="5829803" y="2791258"/>
              <a:ext cx="4299725" cy="493123"/>
            </a:xfrm>
            <a:custGeom>
              <a:avLst/>
              <a:gdLst>
                <a:gd name="connsiteX0" fmla="*/ 4181611 w 4299725"/>
                <a:gd name="connsiteY0" fmla="*/ 0 h 493123"/>
                <a:gd name="connsiteX1" fmla="*/ 4220644 w 4299725"/>
                <a:gd name="connsiteY1" fmla="*/ 32204 h 493123"/>
                <a:gd name="connsiteX2" fmla="*/ 4299725 w 4299725"/>
                <a:gd name="connsiteY2" fmla="*/ 223123 h 493123"/>
                <a:gd name="connsiteX3" fmla="*/ 4029725 w 4299725"/>
                <a:gd name="connsiteY3" fmla="*/ 493123 h 493123"/>
                <a:gd name="connsiteX4" fmla="*/ 249725 w 4299725"/>
                <a:gd name="connsiteY4" fmla="*/ 493123 h 493123"/>
                <a:gd name="connsiteX5" fmla="*/ 943 w 4299725"/>
                <a:gd name="connsiteY5" fmla="*/ 328219 h 493123"/>
                <a:gd name="connsiteX6" fmla="*/ 0 w 4299725"/>
                <a:gd name="connsiteY6" fmla="*/ 323547 h 493123"/>
                <a:gd name="connsiteX7" fmla="*/ 927 w 4299725"/>
                <a:gd name="connsiteY7" fmla="*/ 324311 h 493123"/>
                <a:gd name="connsiteX8" fmla="*/ 151886 w 4299725"/>
                <a:gd name="connsiteY8" fmla="*/ 370423 h 493123"/>
                <a:gd name="connsiteX9" fmla="*/ 3931886 w 4299725"/>
                <a:gd name="connsiteY9" fmla="*/ 370423 h 493123"/>
                <a:gd name="connsiteX10" fmla="*/ 4201886 w 4299725"/>
                <a:gd name="connsiteY10" fmla="*/ 100423 h 493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299725" h="493123">
                  <a:moveTo>
                    <a:pt x="4181611" y="0"/>
                  </a:moveTo>
                  <a:lnTo>
                    <a:pt x="4220644" y="32204"/>
                  </a:lnTo>
                  <a:cubicBezTo>
                    <a:pt x="4269504" y="81065"/>
                    <a:pt x="4299725" y="148565"/>
                    <a:pt x="4299725" y="223123"/>
                  </a:cubicBezTo>
                  <a:cubicBezTo>
                    <a:pt x="4299725" y="372240"/>
                    <a:pt x="4178842" y="493123"/>
                    <a:pt x="4029725" y="493123"/>
                  </a:cubicBezTo>
                  <a:lnTo>
                    <a:pt x="249725" y="493123"/>
                  </a:lnTo>
                  <a:cubicBezTo>
                    <a:pt x="137888" y="493123"/>
                    <a:pt x="41931" y="425126"/>
                    <a:pt x="943" y="328219"/>
                  </a:cubicBezTo>
                  <a:lnTo>
                    <a:pt x="0" y="323547"/>
                  </a:lnTo>
                  <a:lnTo>
                    <a:pt x="927" y="324311"/>
                  </a:lnTo>
                  <a:cubicBezTo>
                    <a:pt x="44019" y="353424"/>
                    <a:pt x="95967" y="370423"/>
                    <a:pt x="151886" y="370423"/>
                  </a:cubicBezTo>
                  <a:lnTo>
                    <a:pt x="3931886" y="370423"/>
                  </a:lnTo>
                  <a:cubicBezTo>
                    <a:pt x="4081003" y="370423"/>
                    <a:pt x="4201886" y="249540"/>
                    <a:pt x="4201886" y="10042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5711686" y="2623930"/>
              <a:ext cx="4320000" cy="540000"/>
            </a:xfrm>
            <a:prstGeom prst="roundRect">
              <a:avLst>
                <a:gd name="adj" fmla="val 50000"/>
              </a:avLst>
            </a:prstGeom>
            <a:solidFill>
              <a:srgbClr val="F2B5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"/>
                <a:t>CALCUL DE L'ÉPAISSEUR DU BLINDAGE</a:t>
              </a:r>
            </a:p>
          </p:txBody>
        </p:sp>
      </p:grpSp>
      <p:cxnSp>
        <p:nvCxnSpPr>
          <p:cNvPr id="17" name="Straight Arrow Connector 16"/>
          <p:cNvCxnSpPr/>
          <p:nvPr/>
        </p:nvCxnSpPr>
        <p:spPr>
          <a:xfrm flipH="1">
            <a:off x="4053083" y="1246705"/>
            <a:ext cx="927319" cy="71203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4963600" y="1255315"/>
            <a:ext cx="1525581" cy="0"/>
          </a:xfrm>
          <a:prstGeom prst="line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 descr="Plan, homme, papier, plan, plan, planification, icône de lecture - Télécharger sur Iconfinder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21" r="23062"/>
          <a:stretch/>
        </p:blipFill>
        <p:spPr bwMode="auto">
          <a:xfrm>
            <a:off x="2389641" y="2094835"/>
            <a:ext cx="1440000" cy="260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Icônes d'architecte - Images d'architecte SVG et PNG gratuites - Projet nominal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919" y="2578732"/>
            <a:ext cx="14400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57143" y="423216"/>
            <a:ext cx="11097413" cy="484157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 eaLnBrk="1" hangingPunct="1">
              <a:defRPr/>
            </a:pPr>
            <a:r>
              <a:rPr lang="fr" sz="3199" b="1">
                <a:solidFill>
                  <a:srgbClr val="FF0000"/>
                </a:solidFill>
                <a:latin typeface="IBM Plex Serif"/>
                <a:ea typeface="Verdana" pitchFamily="34" charset="0"/>
                <a:cs typeface="Verdana" pitchFamily="34" charset="0"/>
              </a:rPr>
              <a:t>Contrôles de conception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1"/>
              <p:cNvSpPr txBox="1"/>
              <p:nvPr/>
            </p:nvSpPr>
            <p:spPr>
              <a:xfrm>
                <a:off x="4628928" y="2937976"/>
                <a:ext cx="3003323" cy="69435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lIns="0" tIns="0" rIns="0" bIns="0" rtlCol="0" anchor="t">
                <a:spAutoFit/>
              </a:bodyPr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IN" sz="20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50</m:t>
                          </m:r>
                        </m:sub>
                      </m:sSub>
                      <m:r>
                        <a:rPr lang="en-IN" sz="2000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000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IN" sz="2000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∗ </m:t>
                      </m:r>
                      <m:f>
                        <m:fPr>
                          <m:ctrlPr>
                            <a:rPr lang="en-IN" sz="20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num>
                        <m:den>
                          <m:d>
                            <m:dPr>
                              <m:ctrlPr>
                                <a:rPr lang="en-IN" sz="20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sz="2000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IN" sz="2000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IN" sz="20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−1</m:t>
                              </m:r>
                            </m:e>
                          </m:d>
                        </m:den>
                      </m:f>
                      <m:r>
                        <a:rPr lang="en-IN" sz="2000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d>
                        <m:dPr>
                          <m:begChr m:val="["/>
                          <m:endChr m:val="]"/>
                          <m:ctrlPr>
                            <a:rPr lang="en-IN" sz="20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b="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en-IN" sz="20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000" b="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𝑔𝑦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 xmlns:p14="http://schemas.microsoft.com/office/powerpoint/2010/main" xmlns:a16="http://schemas.microsoft.com/office/drawing/2014/main">
          <p:sp>
            <p:nvSpPr>
              <p:cNvPr id="21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8928" y="2937976"/>
                <a:ext cx="3003323" cy="69435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pPr/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"/>
              <p:cNvSpPr txBox="1"/>
              <p:nvPr/>
            </p:nvSpPr>
            <p:spPr>
              <a:xfrm>
                <a:off x="4335853" y="3985922"/>
                <a:ext cx="3457998" cy="75514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marL="0" indent="0">
                  <a:defRPr sz="2000" b="0" i="1">
                    <a:solidFill>
                      <a:schemeClr val="tx1"/>
                    </a:solidFill>
                    <a:latin typeface="Cambria Math" panose="02040503050406030204" pitchFamily="18" charset="0"/>
                  </a:defRPr>
                </a:lvl1pPr>
                <a:lvl2pPr marL="457200" indent="0">
                  <a:defRPr sz="1100"/>
                </a:lvl2pPr>
                <a:lvl3pPr marL="914400" indent="0">
                  <a:defRPr sz="1100"/>
                </a:lvl3pPr>
                <a:lvl4pPr marL="1371600" indent="0">
                  <a:defRPr sz="1100"/>
                </a:lvl4pPr>
                <a:lvl5pPr marL="1828800" indent="0">
                  <a:defRPr sz="1100"/>
                </a:lvl5pPr>
                <a:lvl6pPr marL="2286000" indent="0">
                  <a:defRPr sz="1100"/>
                </a:lvl6pPr>
                <a:lvl7pPr marL="2743200" indent="0">
                  <a:defRPr sz="1100"/>
                </a:lvl7pPr>
                <a:lvl8pPr marL="3200400" indent="0">
                  <a:defRPr sz="1100"/>
                </a:lvl8pPr>
                <a:lvl9pPr marL="3657600" indent="0">
                  <a:defRPr sz="1100"/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IN">
                              <a:latin typeface="Cambria Math" panose="02040503050406030204" pitchFamily="18" charset="0"/>
                            </a:rPr>
                            <m:t>50</m:t>
                          </m:r>
                        </m:sub>
                      </m:sSub>
                      <m:r>
                        <a:rPr lang="en-IN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IN">
                          <a:latin typeface="Cambria Math" panose="02040503050406030204" pitchFamily="18" charset="0"/>
                        </a:rPr>
                        <m:t>∗ </m:t>
                      </m:r>
                      <m:f>
                        <m:fPr>
                          <m:ctrlPr>
                            <a:rPr lang="en-I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>
                              <a:latin typeface="Cambria Math" panose="02040503050406030204" pitchFamily="18" charset="0"/>
                            </a:rPr>
                            <m:t>𝐾</m:t>
                          </m:r>
                        </m:num>
                        <m:den>
                          <m:d>
                            <m:dPr>
                              <m:ctrlPr>
                                <a:rPr lang="en-I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IN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IN">
                                  <a:latin typeface="Cambria Math" panose="02040503050406030204" pitchFamily="18" charset="0"/>
                                </a:rPr>
                                <m:t> −1</m:t>
                              </m:r>
                            </m:e>
                          </m:d>
                        </m:den>
                      </m:f>
                      <m:r>
                        <a:rPr lang="en-IN">
                          <a:latin typeface="Cambria Math" panose="02040503050406030204" pitchFamily="18" charset="0"/>
                        </a:rPr>
                        <m:t> ∗ </m:t>
                      </m:r>
                      <m:sSup>
                        <m:sSupPr>
                          <m:ctrlPr>
                            <a:rPr lang="en-IN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I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I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r>
                                        <a:rPr lang="en-IN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IN">
                                      <a:latin typeface="Cambria Math" panose="02040503050406030204" pitchFamily="18" charset="0"/>
                                    </a:rPr>
                                    <m:t>𝑔𝑦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IN">
                              <a:latin typeface="Cambria Math" panose="02040503050406030204" pitchFamily="18" charset="0"/>
                            </a:rPr>
                            <m:t>0.14</m:t>
                          </m:r>
                        </m:sup>
                      </m:sSup>
                      <m:r>
                        <a:rPr lang="en-IN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 xmlns:p14="http://schemas.microsoft.com/office/powerpoint/2010/main" xmlns:a16="http://schemas.microsoft.com/office/drawing/2014/main">
          <p:sp>
            <p:nvSpPr>
              <p:cNvPr id="22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5853" y="3985922"/>
                <a:ext cx="3457998" cy="75514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pPr/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63" t="6790"/>
          <a:stretch/>
        </p:blipFill>
        <p:spPr>
          <a:xfrm>
            <a:off x="7720303" y="2704556"/>
            <a:ext cx="4320000" cy="1623587"/>
          </a:xfrm>
          <a:prstGeom prst="rect">
            <a:avLst/>
          </a:prstGeom>
          <a:ln w="28575">
            <a:solidFill>
              <a:sysClr val="windowText" lastClr="000000"/>
            </a:solidFill>
          </a:ln>
        </p:spPr>
      </p:pic>
      <p:sp>
        <p:nvSpPr>
          <p:cNvPr id="24" name="Rectangle 23"/>
          <p:cNvSpPr/>
          <p:nvPr/>
        </p:nvSpPr>
        <p:spPr>
          <a:xfrm>
            <a:off x="4335853" y="4766072"/>
            <a:ext cx="357690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" sz="1200" dirty="0">
                <a:latin typeface="Arial" panose="020B0604020202020204" pitchFamily="34" charset="0"/>
                <a:ea typeface="Calibri Light" panose="020F0302020204030204" pitchFamily="34" charset="0"/>
                <a:cs typeface="Arial" panose="020B0604020202020204" pitchFamily="34" charset="0"/>
              </a:rPr>
              <a:t>Où</a:t>
            </a:r>
          </a:p>
          <a:p>
            <a:r>
              <a:rPr lang="fr" sz="1200" dirty="0">
                <a:latin typeface="Arial" panose="020B0604020202020204" pitchFamily="34" charset="0"/>
                <a:ea typeface="Calibri Light" panose="020F0302020204030204" pitchFamily="34" charset="0"/>
                <a:cs typeface="Arial" panose="020B0604020202020204" pitchFamily="34" charset="0"/>
              </a:rPr>
              <a:t> D</a:t>
            </a:r>
            <a:r>
              <a:rPr lang="fr" sz="1200" baseline="-25000" dirty="0">
                <a:latin typeface="Arial" panose="020B0604020202020204" pitchFamily="34" charset="0"/>
                <a:ea typeface="Calibri Light" panose="020F0302020204030204" pitchFamily="34" charset="0"/>
                <a:cs typeface="Arial" panose="020B0604020202020204" pitchFamily="34" charset="0"/>
              </a:rPr>
              <a:t>50 </a:t>
            </a:r>
            <a:r>
              <a:rPr lang="fr" sz="1200" dirty="0">
                <a:latin typeface="Arial" panose="020B0604020202020204" pitchFamily="34" charset="0"/>
                <a:ea typeface="Calibri Light" panose="020F0302020204030204" pitchFamily="34" charset="0"/>
                <a:cs typeface="Arial" panose="020B0604020202020204" pitchFamily="34" charset="0"/>
              </a:rPr>
              <a:t>est l'épaisseur médiane de </a:t>
            </a:r>
          </a:p>
          <a:p>
            <a:r>
              <a:rPr lang="fr" sz="1200" dirty="0">
                <a:latin typeface="Arial" panose="020B0604020202020204" pitchFamily="34" charset="0"/>
                <a:ea typeface="Calibri Light" panose="020F0302020204030204" pitchFamily="34" charset="0"/>
                <a:cs typeface="Arial" panose="020B0604020202020204" pitchFamily="34" charset="0"/>
              </a:rPr>
              <a:t>Blindage anti-érosion (m), </a:t>
            </a:r>
          </a:p>
          <a:p>
            <a:r>
              <a:rPr lang="fr" sz="1200" dirty="0">
                <a:latin typeface="Arial" panose="020B0604020202020204" pitchFamily="34" charset="0"/>
                <a:ea typeface="Calibri Light" panose="020F0302020204030204" pitchFamily="34" charset="0"/>
                <a:cs typeface="Arial" panose="020B0604020202020204" pitchFamily="34" charset="0"/>
              </a:rPr>
              <a:t>y est le niveau de crue des hautes eaux (m),</a:t>
            </a:r>
          </a:p>
          <a:p>
            <a:r>
              <a:rPr lang="fr" sz="1200" dirty="0">
                <a:latin typeface="Arial" panose="020B0604020202020204" pitchFamily="34" charset="0"/>
                <a:ea typeface="Calibri Light" panose="020F0302020204030204" pitchFamily="34" charset="0"/>
                <a:cs typeface="Arial" panose="020B0604020202020204" pitchFamily="34" charset="0"/>
              </a:rPr>
              <a:t> S</a:t>
            </a:r>
            <a:r>
              <a:rPr lang="fr" sz="1200" baseline="-25000" dirty="0">
                <a:latin typeface="Arial" panose="020B0604020202020204" pitchFamily="34" charset="0"/>
                <a:ea typeface="Calibri Light" panose="020F0302020204030204" pitchFamily="34" charset="0"/>
                <a:cs typeface="Arial" panose="020B0604020202020204" pitchFamily="34" charset="0"/>
              </a:rPr>
              <a:t>s</a:t>
            </a:r>
            <a:r>
              <a:rPr lang="fr" sz="1200" dirty="0">
                <a:latin typeface="Arial" panose="020B0604020202020204" pitchFamily="34" charset="0"/>
                <a:ea typeface="Calibri Light" panose="020F0302020204030204" pitchFamily="34" charset="0"/>
                <a:cs typeface="Arial" panose="020B0604020202020204" pitchFamily="34" charset="0"/>
              </a:rPr>
              <a:t> est la gravité spécifique de l'armure de contrôle de l'érosion (roche),</a:t>
            </a:r>
          </a:p>
          <a:p>
            <a:r>
              <a:rPr lang="fr" sz="1200" dirty="0">
                <a:latin typeface="Arial" panose="020B0604020202020204" pitchFamily="34" charset="0"/>
                <a:ea typeface="Calibri Light" panose="020F0302020204030204" pitchFamily="34" charset="0"/>
                <a:cs typeface="Arial" panose="020B0604020202020204" pitchFamily="34" charset="0"/>
              </a:rPr>
              <a:t> g est l'accélération due à la gravité (m/s</a:t>
            </a:r>
            <a:r>
              <a:rPr lang="fr" sz="1200" baseline="30000" dirty="0">
                <a:latin typeface="Arial" panose="020B0604020202020204" pitchFamily="34" charset="0"/>
                <a:ea typeface="Calibri Light" panose="020F0302020204030204" pitchFamily="34" charset="0"/>
                <a:cs typeface="Arial" panose="020B0604020202020204" pitchFamily="34" charset="0"/>
              </a:rPr>
              <a:t>2</a:t>
            </a:r>
            <a:r>
              <a:rPr lang="fr" sz="1200" dirty="0">
                <a:latin typeface="Arial" panose="020B0604020202020204" pitchFamily="34" charset="0"/>
                <a:ea typeface="Calibri Light" panose="020F0302020204030204" pitchFamily="34" charset="0"/>
                <a:cs typeface="Arial" panose="020B0604020202020204" pitchFamily="34" charset="0"/>
              </a:rPr>
              <a:t>),</a:t>
            </a:r>
          </a:p>
          <a:p>
            <a:r>
              <a:rPr lang="fr" sz="1200" dirty="0">
                <a:latin typeface="Arial" panose="020B0604020202020204" pitchFamily="34" charset="0"/>
                <a:ea typeface="Calibri Light" panose="020F0302020204030204" pitchFamily="34" charset="0"/>
                <a:cs typeface="Arial" panose="020B0604020202020204" pitchFamily="34" charset="0"/>
              </a:rPr>
              <a:t>V est la vitesse élevée de l'eau (m/s),</a:t>
            </a:r>
          </a:p>
          <a:p>
            <a:r>
              <a:rPr lang="fr" sz="1200" dirty="0">
                <a:latin typeface="Arial" panose="020B0604020202020204" pitchFamily="34" charset="0"/>
                <a:ea typeface="Calibri Light" panose="020F0302020204030204" pitchFamily="34" charset="0"/>
                <a:cs typeface="Arial" panose="020B0604020202020204" pitchFamily="34" charset="0"/>
              </a:rPr>
              <a:t>               K est constant (la valeur dépend du nombre de Froude selon le tableau)</a:t>
            </a:r>
            <a:endParaRPr lang="en-US" sz="1200" dirty="0">
              <a:latin typeface="Arial" panose="020B0604020202020204" pitchFamily="34" charset="0"/>
              <a:ea typeface="Calibri Light" panose="020F03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3715240"/>
              </p:ext>
            </p:extLst>
          </p:nvPr>
        </p:nvGraphicFramePr>
        <p:xfrm>
          <a:off x="8001358" y="4480042"/>
          <a:ext cx="3831437" cy="12300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81015">
                  <a:extLst>
                    <a:ext uri="{9D8B030D-6E8A-4147-A177-3AD203B41FA5}">
                      <a16:colId xmlns:a16="http://schemas.microsoft.com/office/drawing/2014/main" val="11376523"/>
                    </a:ext>
                  </a:extLst>
                </a:gridCol>
                <a:gridCol w="669192">
                  <a:extLst>
                    <a:ext uri="{9D8B030D-6E8A-4147-A177-3AD203B41FA5}">
                      <a16:colId xmlns:a16="http://schemas.microsoft.com/office/drawing/2014/main" val="4238636470"/>
                    </a:ext>
                  </a:extLst>
                </a:gridCol>
                <a:gridCol w="881230">
                  <a:extLst>
                    <a:ext uri="{9D8B030D-6E8A-4147-A177-3AD203B41FA5}">
                      <a16:colId xmlns:a16="http://schemas.microsoft.com/office/drawing/2014/main" val="923421314"/>
                    </a:ext>
                  </a:extLst>
                </a:gridCol>
              </a:tblGrid>
              <a:tr h="374599">
                <a:tc>
                  <a:txBody>
                    <a:bodyPr/>
                    <a:lstStyle/>
                    <a:p>
                      <a:pPr algn="ctr" fontAlgn="b"/>
                      <a:r>
                        <a:rPr lang="fr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Nombre de Froude [v/(gy)</a:t>
                      </a:r>
                      <a:r>
                        <a:rPr lang="fr" sz="1100" u="none" strike="noStrike" baseline="30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1/2</a:t>
                      </a:r>
                      <a:r>
                        <a:rPr lang="fr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]</a:t>
                      </a:r>
                      <a:endParaRPr lang="en-IN" sz="1100" b="0" i="0" u="none" strike="noStrike">
                        <a:solidFill>
                          <a:srgbClr val="467A9E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 0,80</a:t>
                      </a:r>
                      <a:endParaRPr lang="en-IN" sz="1100" b="0" i="0" u="none" strike="noStrike">
                        <a:solidFill>
                          <a:srgbClr val="467A9E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0,80 &gt;</a:t>
                      </a:r>
                      <a:endParaRPr lang="en-IN" sz="1100" b="0" i="0" u="none" strike="noStrike">
                        <a:solidFill>
                          <a:srgbClr val="467A9E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1977467"/>
                  </a:ext>
                </a:extLst>
              </a:tr>
              <a:tr h="388859">
                <a:tc>
                  <a:txBody>
                    <a:bodyPr/>
                    <a:lstStyle/>
                    <a:p>
                      <a:pPr marL="0" algn="ctr" defTabSz="653267" rtl="0" eaLnBrk="1" fontAlgn="b" latinLnBrk="0" hangingPunct="1"/>
                      <a:r>
                        <a:rPr lang="fr" sz="1100" u="none" strike="noStrike" kern="120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 comme butée de déversement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0.89</a:t>
                      </a:r>
                      <a:endParaRPr lang="en-IN" sz="1100" b="0" i="0" u="none" strike="noStrike">
                        <a:solidFill>
                          <a:srgbClr val="467A9E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0.61</a:t>
                      </a:r>
                      <a:endParaRPr lang="en-IN" sz="1100" b="0" i="0" u="none" strike="noStrike">
                        <a:solidFill>
                          <a:srgbClr val="467A9E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6469333"/>
                  </a:ext>
                </a:extLst>
              </a:tr>
              <a:tr h="466628">
                <a:tc>
                  <a:txBody>
                    <a:bodyPr/>
                    <a:lstStyle/>
                    <a:p>
                      <a:pPr marL="0" algn="ctr" defTabSz="653267" rtl="0" eaLnBrk="1" fontAlgn="b" latinLnBrk="0" hangingPunct="1"/>
                      <a:r>
                        <a:rPr lang="fr" sz="1100" u="none" strike="noStrike" kern="120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 pour butée murale verticale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1.02</a:t>
                      </a:r>
                      <a:endParaRPr lang="en-IN" sz="1100" b="0" i="0" u="none" strike="noStrike">
                        <a:solidFill>
                          <a:srgbClr val="467A9E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0.69</a:t>
                      </a:r>
                      <a:endParaRPr lang="en-IN" sz="1100" b="0" i="0" u="none" strike="noStrike">
                        <a:solidFill>
                          <a:srgbClr val="467A9E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8661178"/>
                  </a:ext>
                </a:extLst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4745223" y="1649450"/>
            <a:ext cx="6386309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" sz="2000">
                <a:latin typeface="Arial" panose="020B0604020202020204" pitchFamily="34" charset="0"/>
                <a:ea typeface="Calibri Light" panose="020F0302020204030204" pitchFamily="34" charset="0"/>
                <a:cs typeface="Arial" panose="020B0604020202020204" pitchFamily="34" charset="0"/>
              </a:rPr>
              <a:t>Calcul de l'épaisseur du blindage :</a:t>
            </a:r>
          </a:p>
          <a:p>
            <a:r>
              <a:rPr lang="fr" sz="2000">
                <a:latin typeface="Arial" panose="020B0604020202020204" pitchFamily="34" charset="0"/>
                <a:ea typeface="Calibri Light" panose="020F0302020204030204" pitchFamily="34" charset="0"/>
                <a:cs typeface="Arial" panose="020B0604020202020204" pitchFamily="34" charset="0"/>
              </a:rPr>
              <a:t>U.S. Federal Highway Authority, Contre-mesures contre l'affouillement des ponts et l'instabilité des cours d'eau, 2009 (FHWA-NHI-09-112)</a:t>
            </a:r>
          </a:p>
          <a:p>
            <a:endParaRPr lang="en-US" sz="1400">
              <a:latin typeface="Arial" panose="020B0604020202020204" pitchFamily="34" charset="0"/>
              <a:ea typeface="Calibri Light" panose="020F03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34322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9" name="Image 28" descr="C:\Users\em01\Desktop\MEE-logo-960x500.jpg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659983" y="6174559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Image 30" descr="C:\Users\em01\Desktop\logo.png"/>
          <p:cNvPicPr/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5459274" y="6209314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Freeform 3"/>
          <p:cNvSpPr/>
          <p:nvPr/>
        </p:nvSpPr>
        <p:spPr>
          <a:xfrm flipH="1">
            <a:off x="2468928" y="1238773"/>
            <a:ext cx="2160000" cy="4320000"/>
          </a:xfrm>
          <a:custGeom>
            <a:avLst/>
            <a:gdLst>
              <a:gd name="connsiteX0" fmla="*/ 1620000 w 1620000"/>
              <a:gd name="connsiteY0" fmla="*/ 0 h 3240000"/>
              <a:gd name="connsiteX1" fmla="*/ 1620000 w 1620000"/>
              <a:gd name="connsiteY1" fmla="*/ 180000 h 3240000"/>
              <a:gd name="connsiteX2" fmla="*/ 180000 w 1620000"/>
              <a:gd name="connsiteY2" fmla="*/ 1620000 h 3240000"/>
              <a:gd name="connsiteX3" fmla="*/ 1620000 w 1620000"/>
              <a:gd name="connsiteY3" fmla="*/ 3060000 h 3240000"/>
              <a:gd name="connsiteX4" fmla="*/ 1620000 w 1620000"/>
              <a:gd name="connsiteY4" fmla="*/ 3240000 h 3240000"/>
              <a:gd name="connsiteX5" fmla="*/ 0 w 1620000"/>
              <a:gd name="connsiteY5" fmla="*/ 1620000 h 3240000"/>
              <a:gd name="connsiteX6" fmla="*/ 1620000 w 1620000"/>
              <a:gd name="connsiteY6" fmla="*/ 0 h 32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20000" h="3240000">
                <a:moveTo>
                  <a:pt x="1620000" y="0"/>
                </a:moveTo>
                <a:lnTo>
                  <a:pt x="1620000" y="180000"/>
                </a:lnTo>
                <a:cubicBezTo>
                  <a:pt x="824710" y="180000"/>
                  <a:pt x="180000" y="824710"/>
                  <a:pt x="180000" y="1620000"/>
                </a:cubicBezTo>
                <a:cubicBezTo>
                  <a:pt x="180000" y="2415290"/>
                  <a:pt x="824710" y="3060000"/>
                  <a:pt x="1620000" y="3060000"/>
                </a:cubicBezTo>
                <a:lnTo>
                  <a:pt x="1620000" y="3240000"/>
                </a:ln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5" name="Group 4"/>
          <p:cNvGrpSpPr/>
          <p:nvPr/>
        </p:nvGrpSpPr>
        <p:grpSpPr>
          <a:xfrm>
            <a:off x="6860240" y="543667"/>
            <a:ext cx="4417842" cy="660451"/>
            <a:chOff x="5711686" y="2623930"/>
            <a:chExt cx="4417842" cy="660451"/>
          </a:xfrm>
        </p:grpSpPr>
        <p:sp>
          <p:nvSpPr>
            <p:cNvPr id="6" name="Freeform 5"/>
            <p:cNvSpPr/>
            <p:nvPr/>
          </p:nvSpPr>
          <p:spPr>
            <a:xfrm>
              <a:off x="5829803" y="2791258"/>
              <a:ext cx="4299725" cy="493123"/>
            </a:xfrm>
            <a:custGeom>
              <a:avLst/>
              <a:gdLst>
                <a:gd name="connsiteX0" fmla="*/ 4181611 w 4299725"/>
                <a:gd name="connsiteY0" fmla="*/ 0 h 493123"/>
                <a:gd name="connsiteX1" fmla="*/ 4220644 w 4299725"/>
                <a:gd name="connsiteY1" fmla="*/ 32204 h 493123"/>
                <a:gd name="connsiteX2" fmla="*/ 4299725 w 4299725"/>
                <a:gd name="connsiteY2" fmla="*/ 223123 h 493123"/>
                <a:gd name="connsiteX3" fmla="*/ 4029725 w 4299725"/>
                <a:gd name="connsiteY3" fmla="*/ 493123 h 493123"/>
                <a:gd name="connsiteX4" fmla="*/ 249725 w 4299725"/>
                <a:gd name="connsiteY4" fmla="*/ 493123 h 493123"/>
                <a:gd name="connsiteX5" fmla="*/ 943 w 4299725"/>
                <a:gd name="connsiteY5" fmla="*/ 328219 h 493123"/>
                <a:gd name="connsiteX6" fmla="*/ 0 w 4299725"/>
                <a:gd name="connsiteY6" fmla="*/ 323547 h 493123"/>
                <a:gd name="connsiteX7" fmla="*/ 927 w 4299725"/>
                <a:gd name="connsiteY7" fmla="*/ 324311 h 493123"/>
                <a:gd name="connsiteX8" fmla="*/ 151886 w 4299725"/>
                <a:gd name="connsiteY8" fmla="*/ 370423 h 493123"/>
                <a:gd name="connsiteX9" fmla="*/ 3931886 w 4299725"/>
                <a:gd name="connsiteY9" fmla="*/ 370423 h 493123"/>
                <a:gd name="connsiteX10" fmla="*/ 4201886 w 4299725"/>
                <a:gd name="connsiteY10" fmla="*/ 100423 h 493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299725" h="493123">
                  <a:moveTo>
                    <a:pt x="4181611" y="0"/>
                  </a:moveTo>
                  <a:lnTo>
                    <a:pt x="4220644" y="32204"/>
                  </a:lnTo>
                  <a:cubicBezTo>
                    <a:pt x="4269504" y="81065"/>
                    <a:pt x="4299725" y="148565"/>
                    <a:pt x="4299725" y="223123"/>
                  </a:cubicBezTo>
                  <a:cubicBezTo>
                    <a:pt x="4299725" y="372240"/>
                    <a:pt x="4178842" y="493123"/>
                    <a:pt x="4029725" y="493123"/>
                  </a:cubicBezTo>
                  <a:lnTo>
                    <a:pt x="249725" y="493123"/>
                  </a:lnTo>
                  <a:cubicBezTo>
                    <a:pt x="137888" y="493123"/>
                    <a:pt x="41931" y="425126"/>
                    <a:pt x="943" y="328219"/>
                  </a:cubicBezTo>
                  <a:lnTo>
                    <a:pt x="0" y="323547"/>
                  </a:lnTo>
                  <a:lnTo>
                    <a:pt x="927" y="324311"/>
                  </a:lnTo>
                  <a:cubicBezTo>
                    <a:pt x="44019" y="353424"/>
                    <a:pt x="95967" y="370423"/>
                    <a:pt x="151886" y="370423"/>
                  </a:cubicBezTo>
                  <a:lnTo>
                    <a:pt x="3931886" y="370423"/>
                  </a:lnTo>
                  <a:cubicBezTo>
                    <a:pt x="4081003" y="370423"/>
                    <a:pt x="4201886" y="249540"/>
                    <a:pt x="4201886" y="10042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5711686" y="2623930"/>
              <a:ext cx="4320000" cy="540000"/>
            </a:xfrm>
            <a:prstGeom prst="roundRect">
              <a:avLst>
                <a:gd name="adj" fmla="val 50000"/>
              </a:avLst>
            </a:prstGeom>
            <a:solidFill>
              <a:srgbClr val="EBA7C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"/>
                <a:t>CALCUL DE LA PROFONDEUR D'AFFOUILLEMENT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860240" y="1532395"/>
            <a:ext cx="4417842" cy="660451"/>
            <a:chOff x="5711686" y="2623930"/>
            <a:chExt cx="4417842" cy="660451"/>
          </a:xfrm>
        </p:grpSpPr>
        <p:sp>
          <p:nvSpPr>
            <p:cNvPr id="9" name="Freeform 8"/>
            <p:cNvSpPr/>
            <p:nvPr/>
          </p:nvSpPr>
          <p:spPr>
            <a:xfrm>
              <a:off x="5829803" y="2791258"/>
              <a:ext cx="4299725" cy="493123"/>
            </a:xfrm>
            <a:custGeom>
              <a:avLst/>
              <a:gdLst>
                <a:gd name="connsiteX0" fmla="*/ 4181611 w 4299725"/>
                <a:gd name="connsiteY0" fmla="*/ 0 h 493123"/>
                <a:gd name="connsiteX1" fmla="*/ 4220644 w 4299725"/>
                <a:gd name="connsiteY1" fmla="*/ 32204 h 493123"/>
                <a:gd name="connsiteX2" fmla="*/ 4299725 w 4299725"/>
                <a:gd name="connsiteY2" fmla="*/ 223123 h 493123"/>
                <a:gd name="connsiteX3" fmla="*/ 4029725 w 4299725"/>
                <a:gd name="connsiteY3" fmla="*/ 493123 h 493123"/>
                <a:gd name="connsiteX4" fmla="*/ 249725 w 4299725"/>
                <a:gd name="connsiteY4" fmla="*/ 493123 h 493123"/>
                <a:gd name="connsiteX5" fmla="*/ 943 w 4299725"/>
                <a:gd name="connsiteY5" fmla="*/ 328219 h 493123"/>
                <a:gd name="connsiteX6" fmla="*/ 0 w 4299725"/>
                <a:gd name="connsiteY6" fmla="*/ 323547 h 493123"/>
                <a:gd name="connsiteX7" fmla="*/ 927 w 4299725"/>
                <a:gd name="connsiteY7" fmla="*/ 324311 h 493123"/>
                <a:gd name="connsiteX8" fmla="*/ 151886 w 4299725"/>
                <a:gd name="connsiteY8" fmla="*/ 370423 h 493123"/>
                <a:gd name="connsiteX9" fmla="*/ 3931886 w 4299725"/>
                <a:gd name="connsiteY9" fmla="*/ 370423 h 493123"/>
                <a:gd name="connsiteX10" fmla="*/ 4201886 w 4299725"/>
                <a:gd name="connsiteY10" fmla="*/ 100423 h 493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299725" h="493123">
                  <a:moveTo>
                    <a:pt x="4181611" y="0"/>
                  </a:moveTo>
                  <a:lnTo>
                    <a:pt x="4220644" y="32204"/>
                  </a:lnTo>
                  <a:cubicBezTo>
                    <a:pt x="4269504" y="81065"/>
                    <a:pt x="4299725" y="148565"/>
                    <a:pt x="4299725" y="223123"/>
                  </a:cubicBezTo>
                  <a:cubicBezTo>
                    <a:pt x="4299725" y="372240"/>
                    <a:pt x="4178842" y="493123"/>
                    <a:pt x="4029725" y="493123"/>
                  </a:cubicBezTo>
                  <a:lnTo>
                    <a:pt x="249725" y="493123"/>
                  </a:lnTo>
                  <a:cubicBezTo>
                    <a:pt x="137888" y="493123"/>
                    <a:pt x="41931" y="425126"/>
                    <a:pt x="943" y="328219"/>
                  </a:cubicBezTo>
                  <a:lnTo>
                    <a:pt x="0" y="323547"/>
                  </a:lnTo>
                  <a:lnTo>
                    <a:pt x="927" y="324311"/>
                  </a:lnTo>
                  <a:cubicBezTo>
                    <a:pt x="44019" y="353424"/>
                    <a:pt x="95967" y="370423"/>
                    <a:pt x="151886" y="370423"/>
                  </a:cubicBezTo>
                  <a:lnTo>
                    <a:pt x="3931886" y="370423"/>
                  </a:lnTo>
                  <a:cubicBezTo>
                    <a:pt x="4081003" y="370423"/>
                    <a:pt x="4201886" y="249540"/>
                    <a:pt x="4201886" y="10042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5711686" y="2623930"/>
              <a:ext cx="4320000" cy="540000"/>
            </a:xfrm>
            <a:prstGeom prst="roundRect">
              <a:avLst>
                <a:gd name="adj" fmla="val 50000"/>
              </a:avLst>
            </a:prstGeom>
            <a:solidFill>
              <a:srgbClr val="F2B5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"/>
                <a:t>CALCUL DE L'ÉPAISSEUR DU BLINDAGE</a:t>
              </a:r>
            </a:p>
          </p:txBody>
        </p:sp>
      </p:grpSp>
      <p:cxnSp>
        <p:nvCxnSpPr>
          <p:cNvPr id="11" name="Straight Arrow Connector 10"/>
          <p:cNvCxnSpPr/>
          <p:nvPr/>
        </p:nvCxnSpPr>
        <p:spPr>
          <a:xfrm flipH="1">
            <a:off x="4138718" y="796674"/>
            <a:ext cx="1195942" cy="109140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4424142" y="1776794"/>
            <a:ext cx="927319" cy="71203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5351461" y="796676"/>
            <a:ext cx="1508779" cy="0"/>
          </a:xfrm>
          <a:prstGeom prst="line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5334659" y="1785404"/>
            <a:ext cx="1525581" cy="0"/>
          </a:xfrm>
          <a:prstGeom prst="line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2" descr="Plan, homme, papier, plan, plan, planification, icône de lecture - Télécharger sur Iconfinder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21" r="23062"/>
          <a:stretch/>
        </p:blipFill>
        <p:spPr bwMode="auto">
          <a:xfrm>
            <a:off x="2389641" y="2094835"/>
            <a:ext cx="1440000" cy="260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Icônes d'architecte - Images d'architecte SVG et PNG gratuites - Projet nominal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919" y="2578732"/>
            <a:ext cx="14400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Group 20"/>
          <p:cNvGrpSpPr/>
          <p:nvPr/>
        </p:nvGrpSpPr>
        <p:grpSpPr>
          <a:xfrm>
            <a:off x="6860240" y="2521123"/>
            <a:ext cx="4417842" cy="660451"/>
            <a:chOff x="6860240" y="2521123"/>
            <a:chExt cx="4417842" cy="660451"/>
          </a:xfrm>
        </p:grpSpPr>
        <p:sp>
          <p:nvSpPr>
            <p:cNvPr id="17" name="Freeform 16"/>
            <p:cNvSpPr/>
            <p:nvPr/>
          </p:nvSpPr>
          <p:spPr>
            <a:xfrm>
              <a:off x="6978357" y="2688451"/>
              <a:ext cx="4299725" cy="493123"/>
            </a:xfrm>
            <a:custGeom>
              <a:avLst/>
              <a:gdLst>
                <a:gd name="connsiteX0" fmla="*/ 4181611 w 4299725"/>
                <a:gd name="connsiteY0" fmla="*/ 0 h 493123"/>
                <a:gd name="connsiteX1" fmla="*/ 4220644 w 4299725"/>
                <a:gd name="connsiteY1" fmla="*/ 32204 h 493123"/>
                <a:gd name="connsiteX2" fmla="*/ 4299725 w 4299725"/>
                <a:gd name="connsiteY2" fmla="*/ 223123 h 493123"/>
                <a:gd name="connsiteX3" fmla="*/ 4029725 w 4299725"/>
                <a:gd name="connsiteY3" fmla="*/ 493123 h 493123"/>
                <a:gd name="connsiteX4" fmla="*/ 249725 w 4299725"/>
                <a:gd name="connsiteY4" fmla="*/ 493123 h 493123"/>
                <a:gd name="connsiteX5" fmla="*/ 943 w 4299725"/>
                <a:gd name="connsiteY5" fmla="*/ 328219 h 493123"/>
                <a:gd name="connsiteX6" fmla="*/ 0 w 4299725"/>
                <a:gd name="connsiteY6" fmla="*/ 323547 h 493123"/>
                <a:gd name="connsiteX7" fmla="*/ 927 w 4299725"/>
                <a:gd name="connsiteY7" fmla="*/ 324311 h 493123"/>
                <a:gd name="connsiteX8" fmla="*/ 151886 w 4299725"/>
                <a:gd name="connsiteY8" fmla="*/ 370423 h 493123"/>
                <a:gd name="connsiteX9" fmla="*/ 3931886 w 4299725"/>
                <a:gd name="connsiteY9" fmla="*/ 370423 h 493123"/>
                <a:gd name="connsiteX10" fmla="*/ 4201886 w 4299725"/>
                <a:gd name="connsiteY10" fmla="*/ 100423 h 493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299725" h="493123">
                  <a:moveTo>
                    <a:pt x="4181611" y="0"/>
                  </a:moveTo>
                  <a:lnTo>
                    <a:pt x="4220644" y="32204"/>
                  </a:lnTo>
                  <a:cubicBezTo>
                    <a:pt x="4269504" y="81065"/>
                    <a:pt x="4299725" y="148565"/>
                    <a:pt x="4299725" y="223123"/>
                  </a:cubicBezTo>
                  <a:cubicBezTo>
                    <a:pt x="4299725" y="372240"/>
                    <a:pt x="4178842" y="493123"/>
                    <a:pt x="4029725" y="493123"/>
                  </a:cubicBezTo>
                  <a:lnTo>
                    <a:pt x="249725" y="493123"/>
                  </a:lnTo>
                  <a:cubicBezTo>
                    <a:pt x="137888" y="493123"/>
                    <a:pt x="41931" y="425126"/>
                    <a:pt x="943" y="328219"/>
                  </a:cubicBezTo>
                  <a:lnTo>
                    <a:pt x="0" y="323547"/>
                  </a:lnTo>
                  <a:lnTo>
                    <a:pt x="927" y="324311"/>
                  </a:lnTo>
                  <a:cubicBezTo>
                    <a:pt x="44019" y="353424"/>
                    <a:pt x="95967" y="370423"/>
                    <a:pt x="151886" y="370423"/>
                  </a:cubicBezTo>
                  <a:lnTo>
                    <a:pt x="3931886" y="370423"/>
                  </a:lnTo>
                  <a:cubicBezTo>
                    <a:pt x="4081003" y="370423"/>
                    <a:pt x="4201886" y="249540"/>
                    <a:pt x="4201886" y="10042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6860240" y="2521123"/>
              <a:ext cx="4320000" cy="540000"/>
            </a:xfrm>
            <a:prstGeom prst="roundRect">
              <a:avLst>
                <a:gd name="adj" fmla="val 50000"/>
              </a:avLst>
            </a:prstGeom>
            <a:solidFill>
              <a:srgbClr val="F2D0D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"/>
                <a:t>CONTRE L'ATTAQUE DES VAGUES</a:t>
              </a:r>
            </a:p>
          </p:txBody>
        </p:sp>
      </p:grpSp>
      <p:cxnSp>
        <p:nvCxnSpPr>
          <p:cNvPr id="19" name="Straight Arrow Connector 18"/>
          <p:cNvCxnSpPr/>
          <p:nvPr/>
        </p:nvCxnSpPr>
        <p:spPr>
          <a:xfrm flipH="1">
            <a:off x="4623596" y="2774132"/>
            <a:ext cx="396556" cy="25032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5020152" y="2774132"/>
            <a:ext cx="1840088" cy="0"/>
          </a:xfrm>
          <a:prstGeom prst="line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57143" y="423216"/>
            <a:ext cx="11097413" cy="484157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 eaLnBrk="1" hangingPunct="1">
              <a:defRPr/>
            </a:pPr>
            <a:r>
              <a:rPr lang="fr" sz="3199" b="1">
                <a:solidFill>
                  <a:srgbClr val="FF0000"/>
                </a:solidFill>
                <a:latin typeface="IBM Plex Serif"/>
                <a:ea typeface="Verdana" pitchFamily="34" charset="0"/>
                <a:cs typeface="Verdana" pitchFamily="34" charset="0"/>
              </a:rPr>
              <a:t>Contrôles de conception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4"/>
              <p:cNvSpPr txBox="1"/>
              <p:nvPr/>
            </p:nvSpPr>
            <p:spPr>
              <a:xfrm>
                <a:off x="3395837" y="3192288"/>
                <a:ext cx="4320000" cy="71616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lIns="0" tIns="0" rIns="0" bIns="0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1800" b="0" i="1">
                              <a:solidFill>
                                <a:srgbClr val="467A9E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IN" sz="1800" b="0" i="0">
                              <a:solidFill>
                                <a:srgbClr val="467A9E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a:rPr lang="en-IN" sz="1800" b="0" i="0">
                              <a:solidFill>
                                <a:srgbClr val="467A9E"/>
                              </a:solidFill>
                              <a:latin typeface="Cambria Math" panose="02040503050406030204" pitchFamily="18" charset="0"/>
                            </a:rPr>
                            <m:t>∆ </m:t>
                          </m:r>
                          <m:r>
                            <m:rPr>
                              <m:sty m:val="p"/>
                            </m:rPr>
                            <a:rPr lang="en-IN" sz="1800" b="0" i="0">
                              <a:solidFill>
                                <a:srgbClr val="467A9E"/>
                              </a:solidFill>
                              <a:latin typeface="Cambria Math" panose="02040503050406030204" pitchFamily="18" charset="0"/>
                            </a:rPr>
                            <m:t>D</m:t>
                          </m:r>
                        </m:den>
                      </m:f>
                      <m:r>
                        <a:rPr lang="en-IN" sz="1800" b="0" i="1">
                          <a:solidFill>
                            <a:srgbClr val="467A9E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r>
                        <m:rPr>
                          <m:sty m:val="p"/>
                        </m:rPr>
                        <a:rPr lang="en-IN" sz="1800" b="0" i="0">
                          <a:solidFill>
                            <a:srgbClr val="467A9E"/>
                          </a:solidFill>
                          <a:latin typeface="Cambria Math" panose="02040503050406030204" pitchFamily="18" charset="0"/>
                        </a:rPr>
                        <m:t>ϕ</m:t>
                      </m:r>
                      <m:f>
                        <m:fPr>
                          <m:ctrlPr>
                            <a:rPr lang="en-IN" sz="1800" b="0" i="1">
                              <a:solidFill>
                                <a:srgbClr val="467A9E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IN" sz="1800" b="0" i="1">
                                  <a:solidFill>
                                    <a:srgbClr val="467A9E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sz="1800" b="0" i="0">
                                  <a:solidFill>
                                    <a:srgbClr val="467A9E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m:rPr>
                                  <m:sty m:val="p"/>
                                </m:rPr>
                                <a:rPr lang="en-IN" sz="1800" b="0" i="0">
                                  <a:solidFill>
                                    <a:srgbClr val="467A9E"/>
                                  </a:solidFill>
                                  <a:latin typeface="Cambria Math" panose="02040503050406030204" pitchFamily="18" charset="0"/>
                                </a:rPr>
                                <m:t>α</m:t>
                              </m:r>
                            </m:e>
                          </m:func>
                        </m:num>
                        <m:den>
                          <m:r>
                            <a:rPr lang="en-IN" sz="1800" b="0" i="0">
                              <a:solidFill>
                                <a:srgbClr val="467A9E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IN" sz="1800" b="0" i="1">
                                  <a:solidFill>
                                    <a:srgbClr val="467A9E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1800" b="0" i="0">
                                  <a:solidFill>
                                    <a:srgbClr val="467A9E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IN" sz="1800" b="0" i="0">
                                  <a:solidFill>
                                    <a:srgbClr val="467A9E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𝝽</m:t>
                              </m:r>
                              <m:r>
                                <m:rPr>
                                  <m:sty m:val="p"/>
                                </m:rPr>
                                <a:rPr lang="en-IN" sz="1800" b="0" i="0" baseline="-25000">
                                  <a:solidFill>
                                    <a:srgbClr val="467A9E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p</m:t>
                              </m:r>
                              <m:r>
                                <a:rPr lang="en-IN" sz="1800" b="0" i="0">
                                  <a:solidFill>
                                    <a:srgbClr val="467A9E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f>
                                <m:fPr>
                                  <m:type m:val="skw"/>
                                  <m:ctrlPr>
                                    <a:rPr lang="en-IN" sz="1800" b="0" i="1">
                                      <a:solidFill>
                                        <a:srgbClr val="467A9E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1800" b="0" i="0">
                                      <a:solidFill>
                                        <a:srgbClr val="467A9E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IN" sz="1800" b="0" i="0">
                                      <a:solidFill>
                                        <a:srgbClr val="467A9E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</m:oMath>
                  </m:oMathPara>
                </a14:m>
                <a:endParaRPr lang="en-IN" sz="1800" b="0" i="0">
                  <a:solidFill>
                    <a:srgbClr val="467A9E"/>
                  </a:solidFill>
                  <a:latin typeface="IBM Plex Serif"/>
                </a:endParaRPr>
              </a:p>
            </p:txBody>
          </p:sp>
        </mc:Choice>
        <mc:Fallback xmlns="" xmlns:p14="http://schemas.microsoft.com/office/powerpoint/2010/main" xmlns:a16="http://schemas.microsoft.com/office/drawing/2014/main">
          <p:sp>
            <p:nvSpPr>
              <p:cNvPr id="24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5837" y="3192288"/>
                <a:ext cx="4320000" cy="71616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pPr/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10"/>
              <p:cNvSpPr txBox="1"/>
              <p:nvPr/>
            </p:nvSpPr>
            <p:spPr>
              <a:xfrm>
                <a:off x="4274864" y="4022918"/>
                <a:ext cx="2880000" cy="47942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lIns="0" tIns="0" rIns="0" bIns="0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sz="1100" b="0" i="1">
                              <a:solidFill>
                                <a:srgbClr val="467A9E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func>
                            <m:funcPr>
                              <m:ctrlPr>
                                <a:rPr lang="en-IN" sz="1100" b="0" i="1">
                                  <a:solidFill>
                                    <a:srgbClr val="467A9E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uncPr>
                            <m:fName>
                              <m:r>
                                <a:rPr lang="en-IN" sz="1100" b="0" i="0">
                                  <a:solidFill>
                                    <a:srgbClr val="467A9E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𝝽</m:t>
                              </m:r>
                              <m:r>
                                <m:rPr>
                                  <m:sty m:val="p"/>
                                </m:rPr>
                                <a:rPr lang="en-IN" sz="1100" b="0" i="0">
                                  <a:solidFill>
                                    <a:srgbClr val="467A9E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p</m:t>
                              </m:r>
                              <m:r>
                                <a:rPr lang="en-IN" sz="1100" b="0" i="0">
                                  <a:solidFill>
                                    <a:srgbClr val="467A9E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  <m:r>
                                <m:rPr>
                                  <m:sty m:val="p"/>
                                </m:rPr>
                                <a:rPr lang="en-IN" sz="1100" b="0" i="0">
                                  <a:solidFill>
                                    <a:srgbClr val="467A9E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IN" sz="1100" b="0" i="1">
                                  <a:solidFill>
                                    <a:srgbClr val="467A9E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𝛼</m:t>
                              </m:r>
                              <m:r>
                                <a:rPr lang="en-IN" sz="1100" b="0" i="1">
                                  <a:solidFill>
                                    <a:srgbClr val="467A9E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(</m:t>
                              </m:r>
                              <m:f>
                                <m:fPr>
                                  <m:ctrlPr>
                                    <a:rPr lang="en-IN" sz="1100" b="0" i="1">
                                      <a:solidFill>
                                        <a:srgbClr val="467A9E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lang="en-IN" sz="1100" b="0" i="1">
                                      <a:solidFill>
                                        <a:srgbClr val="467A9E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𝐻</m:t>
                                  </m:r>
                                </m:num>
                                <m:den>
                                  <m:r>
                                    <a:rPr lang="en-IN" sz="1100" b="0" i="1">
                                      <a:solidFill>
                                        <a:srgbClr val="467A9E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𝐿</m:t>
                                  </m:r>
                                  <m:r>
                                    <a:rPr lang="en-IN" sz="1100" b="0" i="1" baseline="-25000">
                                      <a:solidFill>
                                        <a:srgbClr val="467A9E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0</m:t>
                                  </m:r>
                                </m:den>
                              </m:f>
                              <m:r>
                                <a:rPr lang="en-IN" sz="1100" b="0" i="1">
                                  <a:solidFill>
                                    <a:srgbClr val="467A9E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)</m:t>
                              </m:r>
                            </m:e>
                          </m:func>
                        </m:e>
                        <m:sup>
                          <m:r>
                            <a:rPr lang="en-IN" sz="1100" b="0" i="1">
                              <a:solidFill>
                                <a:srgbClr val="467A9E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−(</m:t>
                          </m:r>
                          <m:f>
                            <m:fPr>
                              <m:ctrlPr>
                                <a:rPr lang="en-IN" sz="1100" b="0" i="1">
                                  <a:solidFill>
                                    <a:srgbClr val="467A9E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lang="en-IN" sz="1100" b="0" i="1">
                                  <a:solidFill>
                                    <a:srgbClr val="467A9E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sz="1100" b="0" i="1">
                                  <a:solidFill>
                                    <a:srgbClr val="467A9E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den>
                          </m:f>
                          <m:r>
                            <a:rPr lang="en-IN" sz="1100" b="0" i="1">
                              <a:solidFill>
                                <a:srgbClr val="467A9E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IN" sz="1100" b="0" i="1">
                  <a:solidFill>
                    <a:srgbClr val="467A9E"/>
                  </a:solidFill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 xmlns:p14="http://schemas.microsoft.com/office/powerpoint/2010/main" xmlns:a16="http://schemas.microsoft.com/office/drawing/2014/main">
          <p:sp>
            <p:nvSpPr>
              <p:cNvPr id="25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4864" y="4022918"/>
                <a:ext cx="2880000" cy="47942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pPr/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7599284"/>
              </p:ext>
            </p:extLst>
          </p:nvPr>
        </p:nvGraphicFramePr>
        <p:xfrm>
          <a:off x="4274864" y="4604780"/>
          <a:ext cx="2880000" cy="2160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9218">
                  <a:extLst>
                    <a:ext uri="{9D8B030D-6E8A-4147-A177-3AD203B41FA5}">
                      <a16:colId xmlns:a16="http://schemas.microsoft.com/office/drawing/2014/main" val="3040901118"/>
                    </a:ext>
                  </a:extLst>
                </a:gridCol>
                <a:gridCol w="2300782">
                  <a:extLst>
                    <a:ext uri="{9D8B030D-6E8A-4147-A177-3AD203B41FA5}">
                      <a16:colId xmlns:a16="http://schemas.microsoft.com/office/drawing/2014/main" val="3264450985"/>
                    </a:ext>
                  </a:extLst>
                </a:gridCol>
              </a:tblGrid>
              <a:tr h="257143">
                <a:tc>
                  <a:txBody>
                    <a:bodyPr/>
                    <a:lstStyle/>
                    <a:p>
                      <a:pPr algn="ctr" fontAlgn="b"/>
                      <a:r>
                        <a:rPr lang="fr" sz="1100" u="none" strike="noStrike">
                          <a:effectLst/>
                        </a:rPr>
                        <a:t>H</a:t>
                      </a:r>
                      <a:endParaRPr lang="en-IN" sz="1100" b="0" i="0" u="none" strike="noStrike">
                        <a:solidFill>
                          <a:srgbClr val="467A9E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" sz="1100" u="none" strike="noStrike">
                          <a:effectLst/>
                        </a:rPr>
                        <a:t>Hauteur nominale des vagues (m)</a:t>
                      </a:r>
                      <a:endParaRPr lang="en-IN" sz="1100" b="0" i="0" u="none" strike="noStrike">
                        <a:solidFill>
                          <a:srgbClr val="467A9E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49992011"/>
                  </a:ext>
                </a:extLst>
              </a:tr>
              <a:tr h="257143">
                <a:tc>
                  <a:txBody>
                    <a:bodyPr/>
                    <a:lstStyle/>
                    <a:p>
                      <a:pPr algn="ctr" fontAlgn="b"/>
                      <a:r>
                        <a:rPr lang="fr" sz="1100" u="none" strike="noStrike">
                          <a:effectLst/>
                        </a:rPr>
                        <a:t>∆</a:t>
                      </a:r>
                      <a:endParaRPr lang="en-IN" sz="1100" b="0" i="0" u="none" strike="noStrike">
                        <a:solidFill>
                          <a:srgbClr val="467A9E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" sz="1100" u="none" strike="noStrike">
                          <a:effectLst/>
                        </a:rPr>
                        <a:t>Densité relative du sac aquarock</a:t>
                      </a:r>
                      <a:endParaRPr lang="en-GB" sz="1100" b="0" i="0" u="none" strike="noStrike">
                        <a:solidFill>
                          <a:srgbClr val="467A9E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47576179"/>
                  </a:ext>
                </a:extLst>
              </a:tr>
              <a:tr h="257143">
                <a:tc>
                  <a:txBody>
                    <a:bodyPr/>
                    <a:lstStyle/>
                    <a:p>
                      <a:pPr algn="ctr" fontAlgn="b"/>
                      <a:r>
                        <a:rPr lang="fr" sz="1100" u="none" strike="noStrike">
                          <a:effectLst/>
                        </a:rPr>
                        <a:t>D</a:t>
                      </a:r>
                      <a:endParaRPr lang="en-IN" sz="1100" b="0" i="0" u="none" strike="noStrike">
                        <a:solidFill>
                          <a:srgbClr val="467A9E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" sz="1100" u="none" strike="noStrike">
                          <a:effectLst/>
                        </a:rPr>
                        <a:t>Épaisseur de l'aquarockbag (m)</a:t>
                      </a:r>
                      <a:endParaRPr lang="en-IN" sz="1100" b="0" i="0" u="none" strike="noStrike">
                        <a:solidFill>
                          <a:srgbClr val="467A9E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30852126"/>
                  </a:ext>
                </a:extLst>
              </a:tr>
              <a:tr h="257143">
                <a:tc>
                  <a:txBody>
                    <a:bodyPr/>
                    <a:lstStyle/>
                    <a:p>
                      <a:pPr algn="ctr" fontAlgn="b"/>
                      <a:r>
                        <a:rPr lang="fr" sz="1100" u="none" strike="noStrike">
                          <a:effectLst/>
                        </a:rPr>
                        <a:t>Un</a:t>
                      </a:r>
                      <a:endParaRPr lang="el-GR" sz="1100" b="0" i="0" u="none" strike="noStrike">
                        <a:solidFill>
                          <a:srgbClr val="467A9E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" sz="1100" u="none" strike="noStrike">
                          <a:effectLst/>
                        </a:rPr>
                        <a:t>Angle de pente (degré)</a:t>
                      </a:r>
                      <a:endParaRPr lang="en-IN" sz="1100" b="0" i="0" u="none" strike="noStrike">
                        <a:solidFill>
                          <a:srgbClr val="467A9E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08633191"/>
                  </a:ext>
                </a:extLst>
              </a:tr>
              <a:tr h="257143">
                <a:tc>
                  <a:txBody>
                    <a:bodyPr/>
                    <a:lstStyle/>
                    <a:p>
                      <a:pPr algn="ctr" fontAlgn="b"/>
                      <a:r>
                        <a:rPr lang="fr" sz="1100" u="none" strike="noStrike">
                          <a:effectLst/>
                        </a:rPr>
                        <a:t>φ</a:t>
                      </a:r>
                      <a:endParaRPr lang="el-GR" sz="1100" b="0" i="0" u="none" strike="noStrike">
                        <a:solidFill>
                          <a:srgbClr val="467A9E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" sz="1100" u="none" strike="noStrike">
                          <a:effectLst/>
                        </a:rPr>
                        <a:t>Facteur de stabilité (2,25 pour la roche)</a:t>
                      </a:r>
                      <a:endParaRPr lang="en-GB" sz="1100" b="0" i="0" u="none" strike="noStrike">
                        <a:solidFill>
                          <a:srgbClr val="467A9E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19062008"/>
                  </a:ext>
                </a:extLst>
              </a:tr>
              <a:tr h="308571">
                <a:tc>
                  <a:txBody>
                    <a:bodyPr/>
                    <a:lstStyle/>
                    <a:p>
                      <a:pPr algn="ctr" fontAlgn="b"/>
                      <a:r>
                        <a:rPr lang="fr" sz="1100" u="none" strike="noStrike">
                          <a:effectLst/>
                        </a:rPr>
                        <a:t>L</a:t>
                      </a:r>
                      <a:r>
                        <a:rPr lang="fr" sz="1100" u="none" strike="noStrike" baseline="-25000">
                          <a:effectLst/>
                        </a:rPr>
                        <a:t>0</a:t>
                      </a:r>
                      <a:endParaRPr lang="en-IN" sz="1100" b="0" i="0" u="none" strike="noStrike">
                        <a:solidFill>
                          <a:srgbClr val="2F75B5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" sz="1100" u="none" strike="noStrike">
                          <a:effectLst/>
                        </a:rPr>
                        <a:t>Longueur d'onde (m)</a:t>
                      </a:r>
                      <a:endParaRPr lang="en-IN" sz="1100" b="0" i="0" u="none" strike="noStrike">
                        <a:solidFill>
                          <a:srgbClr val="467A9E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5786817"/>
                  </a:ext>
                </a:extLst>
              </a:tr>
              <a:tr h="308571">
                <a:tc>
                  <a:txBody>
                    <a:bodyPr/>
                    <a:lstStyle/>
                    <a:p>
                      <a:pPr algn="ctr" fontAlgn="b"/>
                      <a:r>
                        <a:rPr lang="fr" sz="1100" u="none" strike="noStrike">
                          <a:effectLst/>
                        </a:rPr>
                        <a:t>T</a:t>
                      </a:r>
                      <a:r>
                        <a:rPr lang="fr" sz="1100" u="none" strike="noStrike" baseline="-25000">
                          <a:effectLst/>
                        </a:rPr>
                        <a:t>p</a:t>
                      </a:r>
                      <a:endParaRPr lang="en-IN" sz="1100" b="0" i="0" u="none" strike="noStrike">
                        <a:solidFill>
                          <a:srgbClr val="467A9E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" sz="1100" u="none" strike="noStrike">
                          <a:effectLst/>
                        </a:rPr>
                        <a:t>Période de crête des vagues (s)</a:t>
                      </a:r>
                      <a:endParaRPr lang="en-IN" sz="1100" b="0" i="0" u="none" strike="noStrike">
                        <a:solidFill>
                          <a:srgbClr val="467A9E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35748225"/>
                  </a:ext>
                </a:extLst>
              </a:tr>
              <a:tr h="257143">
                <a:tc>
                  <a:txBody>
                    <a:bodyPr/>
                    <a:lstStyle/>
                    <a:p>
                      <a:pPr algn="ctr" fontAlgn="b"/>
                      <a:r>
                        <a:rPr lang="fr" sz="1100" u="none" strike="noStrike">
                          <a:effectLst/>
                        </a:rPr>
                        <a:t>p</a:t>
                      </a:r>
                      <a:endParaRPr lang="en-IN" sz="1100" b="0" i="0" u="none" strike="noStrike">
                        <a:solidFill>
                          <a:srgbClr val="467A9E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" sz="1100" u="none" strike="noStrike">
                          <a:effectLst/>
                        </a:rPr>
                        <a:t>Indice de similarité des disjoncteurs</a:t>
                      </a:r>
                      <a:endParaRPr lang="en-IN" sz="1100" b="0" i="0" u="none" strike="noStrike">
                        <a:solidFill>
                          <a:srgbClr val="467A9E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08214263"/>
                  </a:ext>
                </a:extLst>
              </a:tr>
            </a:tbl>
          </a:graphicData>
        </a:graphic>
      </p:graphicFrame>
      <p:pic>
        <p:nvPicPr>
          <p:cNvPr id="27" name="Picture 2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864" y="3191373"/>
            <a:ext cx="4917866" cy="270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7041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9" name="Image 18" descr="C:\Users\em01\Desktop\MEE-logo-960x500.jpg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659983" y="6174559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Image 20" descr="C:\Users\em01\Desktop\logo.png"/>
          <p:cNvPicPr/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5459274" y="6209314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Freeform 3"/>
          <p:cNvSpPr/>
          <p:nvPr/>
        </p:nvSpPr>
        <p:spPr>
          <a:xfrm flipH="1">
            <a:off x="2468928" y="1238773"/>
            <a:ext cx="2160000" cy="4320000"/>
          </a:xfrm>
          <a:custGeom>
            <a:avLst/>
            <a:gdLst>
              <a:gd name="connsiteX0" fmla="*/ 1620000 w 1620000"/>
              <a:gd name="connsiteY0" fmla="*/ 0 h 3240000"/>
              <a:gd name="connsiteX1" fmla="*/ 1620000 w 1620000"/>
              <a:gd name="connsiteY1" fmla="*/ 180000 h 3240000"/>
              <a:gd name="connsiteX2" fmla="*/ 180000 w 1620000"/>
              <a:gd name="connsiteY2" fmla="*/ 1620000 h 3240000"/>
              <a:gd name="connsiteX3" fmla="*/ 1620000 w 1620000"/>
              <a:gd name="connsiteY3" fmla="*/ 3060000 h 3240000"/>
              <a:gd name="connsiteX4" fmla="*/ 1620000 w 1620000"/>
              <a:gd name="connsiteY4" fmla="*/ 3240000 h 3240000"/>
              <a:gd name="connsiteX5" fmla="*/ 0 w 1620000"/>
              <a:gd name="connsiteY5" fmla="*/ 1620000 h 3240000"/>
              <a:gd name="connsiteX6" fmla="*/ 1620000 w 1620000"/>
              <a:gd name="connsiteY6" fmla="*/ 0 h 32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20000" h="3240000">
                <a:moveTo>
                  <a:pt x="1620000" y="0"/>
                </a:moveTo>
                <a:lnTo>
                  <a:pt x="1620000" y="180000"/>
                </a:lnTo>
                <a:cubicBezTo>
                  <a:pt x="824710" y="180000"/>
                  <a:pt x="180000" y="824710"/>
                  <a:pt x="180000" y="1620000"/>
                </a:cubicBezTo>
                <a:cubicBezTo>
                  <a:pt x="180000" y="2415290"/>
                  <a:pt x="824710" y="3060000"/>
                  <a:pt x="1620000" y="3060000"/>
                </a:cubicBezTo>
                <a:lnTo>
                  <a:pt x="1620000" y="3240000"/>
                </a:ln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5" name="Picture 2" descr="Plan, homme, papier, plan, plan, planification, icône de lecture - Télécharger sur Iconfinder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21" r="23062"/>
          <a:stretch/>
        </p:blipFill>
        <p:spPr bwMode="auto">
          <a:xfrm>
            <a:off x="2389641" y="2094835"/>
            <a:ext cx="1440000" cy="260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Icônes d'architecte - Images d'architecte SVG et PNG gratuites - Projet nominal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919" y="2578732"/>
            <a:ext cx="14400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oup 21"/>
          <p:cNvGrpSpPr/>
          <p:nvPr/>
        </p:nvGrpSpPr>
        <p:grpSpPr>
          <a:xfrm>
            <a:off x="6860240" y="3676426"/>
            <a:ext cx="4417842" cy="660451"/>
            <a:chOff x="5711686" y="2623930"/>
            <a:chExt cx="4417842" cy="660451"/>
          </a:xfrm>
          <a:solidFill>
            <a:srgbClr val="72B1E0"/>
          </a:solidFill>
        </p:grpSpPr>
        <p:sp>
          <p:nvSpPr>
            <p:cNvPr id="23" name="Freeform 22"/>
            <p:cNvSpPr/>
            <p:nvPr/>
          </p:nvSpPr>
          <p:spPr>
            <a:xfrm>
              <a:off x="5829803" y="2791258"/>
              <a:ext cx="4299725" cy="493123"/>
            </a:xfrm>
            <a:custGeom>
              <a:avLst/>
              <a:gdLst>
                <a:gd name="connsiteX0" fmla="*/ 4181611 w 4299725"/>
                <a:gd name="connsiteY0" fmla="*/ 0 h 493123"/>
                <a:gd name="connsiteX1" fmla="*/ 4220644 w 4299725"/>
                <a:gd name="connsiteY1" fmla="*/ 32204 h 493123"/>
                <a:gd name="connsiteX2" fmla="*/ 4299725 w 4299725"/>
                <a:gd name="connsiteY2" fmla="*/ 223123 h 493123"/>
                <a:gd name="connsiteX3" fmla="*/ 4029725 w 4299725"/>
                <a:gd name="connsiteY3" fmla="*/ 493123 h 493123"/>
                <a:gd name="connsiteX4" fmla="*/ 249725 w 4299725"/>
                <a:gd name="connsiteY4" fmla="*/ 493123 h 493123"/>
                <a:gd name="connsiteX5" fmla="*/ 943 w 4299725"/>
                <a:gd name="connsiteY5" fmla="*/ 328219 h 493123"/>
                <a:gd name="connsiteX6" fmla="*/ 0 w 4299725"/>
                <a:gd name="connsiteY6" fmla="*/ 323547 h 493123"/>
                <a:gd name="connsiteX7" fmla="*/ 927 w 4299725"/>
                <a:gd name="connsiteY7" fmla="*/ 324311 h 493123"/>
                <a:gd name="connsiteX8" fmla="*/ 151886 w 4299725"/>
                <a:gd name="connsiteY8" fmla="*/ 370423 h 493123"/>
                <a:gd name="connsiteX9" fmla="*/ 3931886 w 4299725"/>
                <a:gd name="connsiteY9" fmla="*/ 370423 h 493123"/>
                <a:gd name="connsiteX10" fmla="*/ 4201886 w 4299725"/>
                <a:gd name="connsiteY10" fmla="*/ 100423 h 493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299725" h="493123">
                  <a:moveTo>
                    <a:pt x="4181611" y="0"/>
                  </a:moveTo>
                  <a:lnTo>
                    <a:pt x="4220644" y="32204"/>
                  </a:lnTo>
                  <a:cubicBezTo>
                    <a:pt x="4269504" y="81065"/>
                    <a:pt x="4299725" y="148565"/>
                    <a:pt x="4299725" y="223123"/>
                  </a:cubicBezTo>
                  <a:cubicBezTo>
                    <a:pt x="4299725" y="372240"/>
                    <a:pt x="4178842" y="493123"/>
                    <a:pt x="4029725" y="493123"/>
                  </a:cubicBezTo>
                  <a:lnTo>
                    <a:pt x="249725" y="493123"/>
                  </a:lnTo>
                  <a:cubicBezTo>
                    <a:pt x="137888" y="493123"/>
                    <a:pt x="41931" y="425126"/>
                    <a:pt x="943" y="328219"/>
                  </a:cubicBezTo>
                  <a:lnTo>
                    <a:pt x="0" y="323547"/>
                  </a:lnTo>
                  <a:lnTo>
                    <a:pt x="927" y="324311"/>
                  </a:lnTo>
                  <a:cubicBezTo>
                    <a:pt x="44019" y="353424"/>
                    <a:pt x="95967" y="370423"/>
                    <a:pt x="151886" y="370423"/>
                  </a:cubicBezTo>
                  <a:lnTo>
                    <a:pt x="3931886" y="370423"/>
                  </a:lnTo>
                  <a:cubicBezTo>
                    <a:pt x="4081003" y="370423"/>
                    <a:pt x="4201886" y="249540"/>
                    <a:pt x="4201886" y="10042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5711686" y="2623930"/>
              <a:ext cx="4320000" cy="540000"/>
            </a:xfrm>
            <a:prstGeom prst="roundRect">
              <a:avLst>
                <a:gd name="adj" fmla="val 50000"/>
              </a:avLst>
            </a:prstGeom>
            <a:solidFill>
              <a:srgbClr val="72B1E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"/>
                <a:t>VÉRIFIER S'IL Y A TRAÎNÉE</a:t>
              </a:r>
            </a:p>
          </p:txBody>
        </p:sp>
      </p:grpSp>
      <p:cxnSp>
        <p:nvCxnSpPr>
          <p:cNvPr id="25" name="Straight Arrow Connector 24"/>
          <p:cNvCxnSpPr/>
          <p:nvPr/>
        </p:nvCxnSpPr>
        <p:spPr>
          <a:xfrm flipH="1" flipV="1">
            <a:off x="4623596" y="3696103"/>
            <a:ext cx="396556" cy="25032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5020152" y="3946426"/>
            <a:ext cx="1840088" cy="0"/>
          </a:xfrm>
          <a:prstGeom prst="line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IN"/>
          </a:p>
        </p:txBody>
      </p:sp>
      <p:grpSp>
        <p:nvGrpSpPr>
          <p:cNvPr id="31" name="Group 30"/>
          <p:cNvGrpSpPr/>
          <p:nvPr/>
        </p:nvGrpSpPr>
        <p:grpSpPr>
          <a:xfrm>
            <a:off x="4821874" y="899438"/>
            <a:ext cx="7200000" cy="3046988"/>
            <a:chOff x="4821874" y="899438"/>
            <a:chExt cx="7200000" cy="3046988"/>
          </a:xfrm>
        </p:grpSpPr>
        <p:sp>
          <p:nvSpPr>
            <p:cNvPr id="28" name="TextBox 27"/>
            <p:cNvSpPr txBox="1">
              <a:spLocks noChangeAspect="1"/>
            </p:cNvSpPr>
            <p:nvPr/>
          </p:nvSpPr>
          <p:spPr>
            <a:xfrm>
              <a:off x="4821874" y="899438"/>
              <a:ext cx="720000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" sz="1600">
                  <a:latin typeface="Arial" panose="020B0604020202020204" pitchFamily="34" charset="0"/>
                  <a:ea typeface="Calibri Light" panose="020F0302020204030204" pitchFamily="34" charset="0"/>
                  <a:cs typeface="Arial" panose="020B0604020202020204" pitchFamily="34" charset="0"/>
                </a:rPr>
                <a:t>Vérification du glissement :</a:t>
              </a:r>
            </a:p>
            <a:p>
              <a:endParaRPr lang="en-IN" sz="1600">
                <a:latin typeface="Arial" panose="020B0604020202020204" pitchFamily="34" charset="0"/>
                <a:ea typeface="Calibri Light" panose="020F0302020204030204" pitchFamily="34" charset="0"/>
                <a:cs typeface="Arial" panose="020B0604020202020204" pitchFamily="34" charset="0"/>
              </a:endParaRPr>
            </a:p>
            <a:p>
              <a:endParaRPr lang="en-IN" sz="1600">
                <a:latin typeface="Arial" panose="020B0604020202020204" pitchFamily="34" charset="0"/>
                <a:ea typeface="Calibri Light" panose="020F0302020204030204" pitchFamily="34" charset="0"/>
                <a:cs typeface="Arial" panose="020B0604020202020204" pitchFamily="34" charset="0"/>
              </a:endParaRPr>
            </a:p>
            <a:p>
              <a:r>
                <a:rPr lang="fr" sz="1600">
                  <a:latin typeface="Arial" panose="020B0604020202020204" pitchFamily="34" charset="0"/>
                  <a:ea typeface="Calibri Light" panose="020F0302020204030204" pitchFamily="34" charset="0"/>
                  <a:cs typeface="Arial" panose="020B0604020202020204" pitchFamily="34" charset="0"/>
                </a:rPr>
                <a:t>Où</a:t>
              </a:r>
            </a:p>
            <a:p>
              <a:r>
                <a:rPr lang="fr" sz="1600">
                  <a:latin typeface="Arial" panose="020B0604020202020204" pitchFamily="34" charset="0"/>
                  <a:ea typeface="Calibri Light" panose="020F0302020204030204" pitchFamily="34" charset="0"/>
                  <a:cs typeface="Arial" panose="020B0604020202020204" pitchFamily="34" charset="0"/>
                </a:rPr>
                <a:t>W est le poids de l'AquaRockBag rempli (kN), </a:t>
              </a:r>
            </a:p>
            <a:p>
              <a:r>
                <a:rPr lang="fr" sz="1600">
                  <a:latin typeface="Arial" panose="020B0604020202020204" pitchFamily="34" charset="0"/>
                  <a:ea typeface="Calibri Light" panose="020F0302020204030204" pitchFamily="34" charset="0"/>
                  <a:cs typeface="Arial" panose="020B0604020202020204" pitchFamily="34" charset="0"/>
                </a:rPr>
                <a:t> F</a:t>
              </a:r>
              <a:r>
                <a:rPr lang="fr" sz="1600" baseline="-25000">
                  <a:latin typeface="Arial" panose="020B0604020202020204" pitchFamily="34" charset="0"/>
                  <a:ea typeface="Calibri Light" panose="020F0302020204030204" pitchFamily="34" charset="0"/>
                  <a:cs typeface="Arial" panose="020B0604020202020204" pitchFamily="34" charset="0"/>
                </a:rPr>
                <a:t>D</a:t>
              </a:r>
              <a:r>
                <a:rPr lang="fr" sz="1600">
                  <a:latin typeface="Arial" panose="020B0604020202020204" pitchFamily="34" charset="0"/>
                  <a:ea typeface="Calibri Light" panose="020F0302020204030204" pitchFamily="34" charset="0"/>
                  <a:cs typeface="Arial" panose="020B0604020202020204" pitchFamily="34" charset="0"/>
                </a:rPr>
                <a:t> est la force de traînée (kN),</a:t>
              </a:r>
            </a:p>
            <a:p>
              <a:r>
                <a:rPr lang="fr" sz="1600">
                  <a:latin typeface="Arial" panose="020B0604020202020204" pitchFamily="34" charset="0"/>
                  <a:ea typeface="Calibri Light" panose="020F0302020204030204" pitchFamily="34" charset="0"/>
                  <a:cs typeface="Arial" panose="020B0604020202020204" pitchFamily="34" charset="0"/>
                </a:rPr>
                <a:t> C</a:t>
              </a:r>
              <a:r>
                <a:rPr lang="fr" sz="1600" baseline="-25000">
                  <a:latin typeface="Arial" panose="020B0604020202020204" pitchFamily="34" charset="0"/>
                  <a:ea typeface="Calibri Light" panose="020F0302020204030204" pitchFamily="34" charset="0"/>
                  <a:cs typeface="Arial" panose="020B0604020202020204" pitchFamily="34" charset="0"/>
                </a:rPr>
                <a:t>D</a:t>
              </a:r>
              <a:r>
                <a:rPr lang="fr" sz="1600">
                  <a:latin typeface="Arial" panose="020B0604020202020204" pitchFamily="34" charset="0"/>
                  <a:ea typeface="Calibri Light" panose="020F0302020204030204" pitchFamily="34" charset="0"/>
                  <a:cs typeface="Arial" panose="020B0604020202020204" pitchFamily="34" charset="0"/>
                </a:rPr>
                <a:t> est le coefficient de traînée,</a:t>
              </a:r>
            </a:p>
            <a:p>
              <a:r>
                <a:rPr lang="fr" sz="1600">
                  <a:latin typeface="Arial" panose="020B0604020202020204" pitchFamily="34" charset="0"/>
                  <a:ea typeface="Calibri Light" panose="020F0302020204030204" pitchFamily="34" charset="0"/>
                  <a:cs typeface="Arial" panose="020B0604020202020204" pitchFamily="34" charset="0"/>
                </a:rPr>
                <a:t> ρ est la masse volumique de l'eau (kN/m</a:t>
              </a:r>
              <a:r>
                <a:rPr lang="fr" sz="1600" baseline="30000">
                  <a:latin typeface="Arial" panose="020B0604020202020204" pitchFamily="34" charset="0"/>
                  <a:ea typeface="Calibri Light" panose="020F0302020204030204" pitchFamily="34" charset="0"/>
                  <a:cs typeface="Arial" panose="020B0604020202020204" pitchFamily="34" charset="0"/>
                </a:rPr>
                <a:t>3</a:t>
              </a:r>
              <a:r>
                <a:rPr lang="fr" sz="1600">
                  <a:latin typeface="Arial" panose="020B0604020202020204" pitchFamily="34" charset="0"/>
                  <a:ea typeface="Calibri Light" panose="020F0302020204030204" pitchFamily="34" charset="0"/>
                  <a:cs typeface="Arial" panose="020B0604020202020204" pitchFamily="34" charset="0"/>
                </a:rPr>
                <a:t>), </a:t>
              </a:r>
              <a:endParaRPr lang="en-US" sz="1600">
                <a:latin typeface="Arial" panose="020B0604020202020204" pitchFamily="34" charset="0"/>
                <a:ea typeface="Calibri Light" panose="020F0302020204030204" pitchFamily="34" charset="0"/>
                <a:cs typeface="Arial" panose="020B0604020202020204" pitchFamily="34" charset="0"/>
              </a:endParaRPr>
            </a:p>
            <a:p>
              <a:r>
                <a:rPr lang="fr" sz="1600">
                  <a:latin typeface="Arial" panose="020B0604020202020204" pitchFamily="34" charset="0"/>
                  <a:ea typeface="Calibri Light" panose="020F0302020204030204" pitchFamily="34" charset="0"/>
                  <a:cs typeface="Arial" panose="020B0604020202020204" pitchFamily="34" charset="0"/>
                </a:rPr>
                <a:t>V est la vitesse de l'eau (m/s), </a:t>
              </a:r>
            </a:p>
            <a:p>
              <a:r>
                <a:rPr lang="fr" sz="1600">
                  <a:latin typeface="Arial" panose="020B0604020202020204" pitchFamily="34" charset="0"/>
                  <a:ea typeface="Calibri Light" panose="020F0302020204030204" pitchFamily="34" charset="0"/>
                  <a:cs typeface="Arial" panose="020B0604020202020204" pitchFamily="34" charset="0"/>
                </a:rPr>
                <a:t> A est la zone frontale de l'AquaRockBag exposée à l'eau courante (m</a:t>
              </a:r>
              <a:r>
                <a:rPr lang="fr" sz="1600" baseline="30000">
                  <a:latin typeface="Arial" panose="020B0604020202020204" pitchFamily="34" charset="0"/>
                  <a:ea typeface="Calibri Light" panose="020F0302020204030204" pitchFamily="34" charset="0"/>
                  <a:cs typeface="Arial" panose="020B0604020202020204" pitchFamily="34" charset="0"/>
                </a:rPr>
                <a:t>2</a:t>
              </a:r>
              <a:r>
                <a:rPr lang="fr" sz="1600">
                  <a:latin typeface="Arial" panose="020B0604020202020204" pitchFamily="34" charset="0"/>
                  <a:ea typeface="Calibri Light" panose="020F0302020204030204" pitchFamily="34" charset="0"/>
                  <a:cs typeface="Arial" panose="020B0604020202020204" pitchFamily="34" charset="0"/>
                </a:rPr>
                <a:t>)</a:t>
              </a:r>
            </a:p>
            <a:p>
              <a:endParaRPr lang="en-US" sz="1600">
                <a:latin typeface="Arial" panose="020B0604020202020204" pitchFamily="34" charset="0"/>
                <a:ea typeface="Calibri Light" panose="020F0302020204030204" pitchFamily="34" charset="0"/>
                <a:cs typeface="Arial" panose="020B0604020202020204" pitchFamily="34" charset="0"/>
              </a:endParaRPr>
            </a:p>
            <a:p>
              <a:r>
                <a:rPr lang="fr" sz="1600">
                  <a:latin typeface="Arial" panose="020B0604020202020204" pitchFamily="34" charset="0"/>
                  <a:ea typeface="Calibri Light" panose="020F0302020204030204" pitchFamily="34" charset="0"/>
                  <a:cs typeface="Arial" panose="020B0604020202020204" pitchFamily="34" charset="0"/>
                </a:rPr>
                <a:t>          F.S. &gt;1.3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1"/>
                <p:cNvSpPr txBox="1"/>
                <p:nvPr/>
              </p:nvSpPr>
              <p:spPr>
                <a:xfrm>
                  <a:off x="7848896" y="1310500"/>
                  <a:ext cx="2030812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lIns="0" tIns="0" rIns="0" bIns="0" rtlCol="0" anchor="t">
                  <a:sp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18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IN" sz="18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  <m:r>
                          <a:rPr lang="en-IN" sz="1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 </m:t>
                        </m:r>
                        <m:sSub>
                          <m:sSubPr>
                            <m:ctrlPr>
                              <a:rPr lang="en-IN" sz="18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18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0.5 </m:t>
                            </m:r>
                            <m:r>
                              <a:rPr lang="en-IN" sz="18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IN" sz="18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  <m:r>
                          <a:rPr lang="en-IN" sz="1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N" sz="1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  <m:r>
                          <a:rPr lang="en-IN" sz="1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IN" sz="18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sz="18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e>
                          <m:sup>
                            <m:r>
                              <a:rPr lang="en-IN" sz="18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IN" sz="1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IN" sz="1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en-IN" sz="1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IN" sz="1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 xmlns:p14="http://schemas.microsoft.com/office/powerpoint/2010/main">
            <p:sp>
              <p:nvSpPr>
                <p:cNvPr id="29" name="TextBox 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48896" y="1310500"/>
                  <a:ext cx="2030812" cy="276999"/>
                </a:xfrm>
                <a:prstGeom prst="rect">
                  <a:avLst/>
                </a:prstGeom>
                <a:blipFill>
                  <a:blip r:embed="rId9"/>
                  <a:stretch>
                    <a:fillRect l="-2102" t="-2222" b="-28889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pPr/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"/>
                <p:cNvSpPr txBox="1"/>
                <p:nvPr/>
              </p:nvSpPr>
              <p:spPr>
                <a:xfrm>
                  <a:off x="5229200" y="1246477"/>
                  <a:ext cx="1421992" cy="405047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lIns="0" tIns="0" rIns="0" bIns="0" rtlCol="0" anchor="t">
                  <a:sp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IN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IN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IN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. = </m:t>
                        </m:r>
                        <m:f>
                          <m:fPr>
                            <m:type m:val="skw"/>
                            <m:ctrlPr>
                              <a:rPr lang="en-IN" sz="18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sz="18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IN" sz="1800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sz="1800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  <m:sub>
                                <m:r>
                                  <a:rPr lang="en-IN" sz="1800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sub>
                            </m:sSub>
                          </m:den>
                        </m:f>
                        <m:r>
                          <a:rPr lang="en-IN" sz="1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IN" sz="1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 xmlns:p14="http://schemas.microsoft.com/office/powerpoint/2010/main">
            <p:sp>
              <p:nvSpPr>
                <p:cNvPr id="30" name="TextBox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9200" y="1246477"/>
                  <a:ext cx="1421992" cy="405047"/>
                </a:xfrm>
                <a:prstGeom prst="rect">
                  <a:avLst/>
                </a:prstGeom>
                <a:blipFill>
                  <a:blip r:embed="rId10"/>
                  <a:stretch>
                    <a:fillRect l="-3433" t="-138806" r="-39914" b="-211940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pPr/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32" name="Picture 31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21874" y="4314150"/>
            <a:ext cx="6787374" cy="1844286"/>
          </a:xfrm>
          <a:prstGeom prst="rect">
            <a:avLst/>
          </a:prstGeom>
          <a:ln>
            <a:noFill/>
          </a:ln>
        </p:spPr>
      </p:pic>
      <p:sp>
        <p:nvSpPr>
          <p:cNvPr id="1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57143" y="423216"/>
            <a:ext cx="11097413" cy="484157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 eaLnBrk="1" hangingPunct="1">
              <a:defRPr/>
            </a:pPr>
            <a:r>
              <a:rPr lang="fr" sz="3199" b="1">
                <a:solidFill>
                  <a:srgbClr val="FF0000"/>
                </a:solidFill>
                <a:latin typeface="IBM Plex Serif"/>
                <a:ea typeface="Verdana" pitchFamily="34" charset="0"/>
                <a:cs typeface="Verdana" pitchFamily="34" charset="0"/>
              </a:rPr>
              <a:t>Contrôles de conception</a:t>
            </a:r>
          </a:p>
        </p:txBody>
      </p:sp>
    </p:spTree>
    <p:extLst>
      <p:ext uri="{BB962C8B-B14F-4D97-AF65-F5344CB8AC3E}">
        <p14:creationId xmlns:p14="http://schemas.microsoft.com/office/powerpoint/2010/main" val="6265384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1" name="Image 20" descr="C:\Users\em01\Desktop\MEE-logo-960x500.jpg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659983" y="6174559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Image 22" descr="C:\Users\em01\Desktop\logo.png"/>
          <p:cNvPicPr/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4766402" y="6259819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Freeform 3"/>
          <p:cNvSpPr/>
          <p:nvPr/>
        </p:nvSpPr>
        <p:spPr>
          <a:xfrm flipH="1">
            <a:off x="2468928" y="1238773"/>
            <a:ext cx="2160000" cy="4320000"/>
          </a:xfrm>
          <a:custGeom>
            <a:avLst/>
            <a:gdLst>
              <a:gd name="connsiteX0" fmla="*/ 1620000 w 1620000"/>
              <a:gd name="connsiteY0" fmla="*/ 0 h 3240000"/>
              <a:gd name="connsiteX1" fmla="*/ 1620000 w 1620000"/>
              <a:gd name="connsiteY1" fmla="*/ 180000 h 3240000"/>
              <a:gd name="connsiteX2" fmla="*/ 180000 w 1620000"/>
              <a:gd name="connsiteY2" fmla="*/ 1620000 h 3240000"/>
              <a:gd name="connsiteX3" fmla="*/ 1620000 w 1620000"/>
              <a:gd name="connsiteY3" fmla="*/ 3060000 h 3240000"/>
              <a:gd name="connsiteX4" fmla="*/ 1620000 w 1620000"/>
              <a:gd name="connsiteY4" fmla="*/ 3240000 h 3240000"/>
              <a:gd name="connsiteX5" fmla="*/ 0 w 1620000"/>
              <a:gd name="connsiteY5" fmla="*/ 1620000 h 3240000"/>
              <a:gd name="connsiteX6" fmla="*/ 1620000 w 1620000"/>
              <a:gd name="connsiteY6" fmla="*/ 0 h 32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20000" h="3240000">
                <a:moveTo>
                  <a:pt x="1620000" y="0"/>
                </a:moveTo>
                <a:lnTo>
                  <a:pt x="1620000" y="180000"/>
                </a:lnTo>
                <a:cubicBezTo>
                  <a:pt x="824710" y="180000"/>
                  <a:pt x="180000" y="824710"/>
                  <a:pt x="180000" y="1620000"/>
                </a:cubicBezTo>
                <a:cubicBezTo>
                  <a:pt x="180000" y="2415290"/>
                  <a:pt x="824710" y="3060000"/>
                  <a:pt x="1620000" y="3060000"/>
                </a:cubicBezTo>
                <a:lnTo>
                  <a:pt x="1620000" y="3240000"/>
                </a:ln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2" descr="Plan, homme, papier, plan, plan, planification, icône de lecture - Télécharger sur Iconfinder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21" r="23062"/>
          <a:stretch/>
        </p:blipFill>
        <p:spPr bwMode="auto">
          <a:xfrm>
            <a:off x="2389641" y="2094835"/>
            <a:ext cx="1440000" cy="260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Icônes d'architecte - Images d'architecte SVG et PNG gratuites - Projet nominal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919" y="2578732"/>
            <a:ext cx="14400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6860240" y="4665154"/>
            <a:ext cx="4417842" cy="660451"/>
            <a:chOff x="5711686" y="2623930"/>
            <a:chExt cx="4417842" cy="660451"/>
          </a:xfrm>
        </p:grpSpPr>
        <p:sp>
          <p:nvSpPr>
            <p:cNvPr id="8" name="Freeform 7"/>
            <p:cNvSpPr/>
            <p:nvPr/>
          </p:nvSpPr>
          <p:spPr>
            <a:xfrm>
              <a:off x="5829803" y="2791258"/>
              <a:ext cx="4299725" cy="493123"/>
            </a:xfrm>
            <a:custGeom>
              <a:avLst/>
              <a:gdLst>
                <a:gd name="connsiteX0" fmla="*/ 4181611 w 4299725"/>
                <a:gd name="connsiteY0" fmla="*/ 0 h 493123"/>
                <a:gd name="connsiteX1" fmla="*/ 4220644 w 4299725"/>
                <a:gd name="connsiteY1" fmla="*/ 32204 h 493123"/>
                <a:gd name="connsiteX2" fmla="*/ 4299725 w 4299725"/>
                <a:gd name="connsiteY2" fmla="*/ 223123 h 493123"/>
                <a:gd name="connsiteX3" fmla="*/ 4029725 w 4299725"/>
                <a:gd name="connsiteY3" fmla="*/ 493123 h 493123"/>
                <a:gd name="connsiteX4" fmla="*/ 249725 w 4299725"/>
                <a:gd name="connsiteY4" fmla="*/ 493123 h 493123"/>
                <a:gd name="connsiteX5" fmla="*/ 943 w 4299725"/>
                <a:gd name="connsiteY5" fmla="*/ 328219 h 493123"/>
                <a:gd name="connsiteX6" fmla="*/ 0 w 4299725"/>
                <a:gd name="connsiteY6" fmla="*/ 323547 h 493123"/>
                <a:gd name="connsiteX7" fmla="*/ 927 w 4299725"/>
                <a:gd name="connsiteY7" fmla="*/ 324311 h 493123"/>
                <a:gd name="connsiteX8" fmla="*/ 151886 w 4299725"/>
                <a:gd name="connsiteY8" fmla="*/ 370423 h 493123"/>
                <a:gd name="connsiteX9" fmla="*/ 3931886 w 4299725"/>
                <a:gd name="connsiteY9" fmla="*/ 370423 h 493123"/>
                <a:gd name="connsiteX10" fmla="*/ 4201886 w 4299725"/>
                <a:gd name="connsiteY10" fmla="*/ 100423 h 493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299725" h="493123">
                  <a:moveTo>
                    <a:pt x="4181611" y="0"/>
                  </a:moveTo>
                  <a:lnTo>
                    <a:pt x="4220644" y="32204"/>
                  </a:lnTo>
                  <a:cubicBezTo>
                    <a:pt x="4269504" y="81065"/>
                    <a:pt x="4299725" y="148565"/>
                    <a:pt x="4299725" y="223123"/>
                  </a:cubicBezTo>
                  <a:cubicBezTo>
                    <a:pt x="4299725" y="372240"/>
                    <a:pt x="4178842" y="493123"/>
                    <a:pt x="4029725" y="493123"/>
                  </a:cubicBezTo>
                  <a:lnTo>
                    <a:pt x="249725" y="493123"/>
                  </a:lnTo>
                  <a:cubicBezTo>
                    <a:pt x="137888" y="493123"/>
                    <a:pt x="41931" y="425126"/>
                    <a:pt x="943" y="328219"/>
                  </a:cubicBezTo>
                  <a:lnTo>
                    <a:pt x="0" y="323547"/>
                  </a:lnTo>
                  <a:lnTo>
                    <a:pt x="927" y="324311"/>
                  </a:lnTo>
                  <a:cubicBezTo>
                    <a:pt x="44019" y="353424"/>
                    <a:pt x="95967" y="370423"/>
                    <a:pt x="151886" y="370423"/>
                  </a:cubicBezTo>
                  <a:lnTo>
                    <a:pt x="3931886" y="370423"/>
                  </a:lnTo>
                  <a:cubicBezTo>
                    <a:pt x="4081003" y="370423"/>
                    <a:pt x="4201886" y="249540"/>
                    <a:pt x="4201886" y="10042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5711686" y="2623930"/>
              <a:ext cx="4320000" cy="540000"/>
            </a:xfrm>
            <a:prstGeom prst="roundRect">
              <a:avLst>
                <a:gd name="adj" fmla="val 50000"/>
              </a:avLst>
            </a:prstGeom>
            <a:solidFill>
              <a:srgbClr val="717ED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"/>
                <a:t>VÉRIFIER LE GLISSEMENT</a:t>
              </a:r>
            </a:p>
          </p:txBody>
        </p:sp>
      </p:grpSp>
      <p:cxnSp>
        <p:nvCxnSpPr>
          <p:cNvPr id="12" name="Straight Arrow Connector 11"/>
          <p:cNvCxnSpPr/>
          <p:nvPr/>
        </p:nvCxnSpPr>
        <p:spPr>
          <a:xfrm flipH="1" flipV="1">
            <a:off x="4424142" y="4231729"/>
            <a:ext cx="927319" cy="71203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endCxn id="9" idx="1"/>
          </p:cNvCxnSpPr>
          <p:nvPr/>
        </p:nvCxnSpPr>
        <p:spPr>
          <a:xfrm>
            <a:off x="5334659" y="4935154"/>
            <a:ext cx="1525581" cy="0"/>
          </a:xfrm>
          <a:prstGeom prst="line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Content Placeholder 16"/>
          <p:cNvPicPr>
            <a:picLocks noGrp="1" noChangeAspect="1"/>
          </p:cNvPicPr>
          <p:nvPr>
            <p:ph idx="1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017" y="5325605"/>
            <a:ext cx="3874328" cy="1440000"/>
          </a:xfrm>
          <a:prstGeom prst="rect">
            <a:avLst/>
          </a:prstGeom>
          <a:ln w="19050">
            <a:noFill/>
          </a:ln>
        </p:spPr>
      </p:pic>
      <p:grpSp>
        <p:nvGrpSpPr>
          <p:cNvPr id="20" name="Group 19"/>
          <p:cNvGrpSpPr/>
          <p:nvPr/>
        </p:nvGrpSpPr>
        <p:grpSpPr>
          <a:xfrm>
            <a:off x="4887801" y="1286900"/>
            <a:ext cx="8837924" cy="3662541"/>
            <a:chOff x="4887801" y="1286900"/>
            <a:chExt cx="8837924" cy="3662541"/>
          </a:xfrm>
        </p:grpSpPr>
        <p:sp>
          <p:nvSpPr>
            <p:cNvPr id="18" name="TextBox 17"/>
            <p:cNvSpPr txBox="1">
              <a:spLocks noChangeAspect="1"/>
            </p:cNvSpPr>
            <p:nvPr/>
          </p:nvSpPr>
          <p:spPr>
            <a:xfrm>
              <a:off x="4887801" y="1286900"/>
              <a:ext cx="8837924" cy="3662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" sz="1600">
                  <a:latin typeface="Arial" panose="020B0604020202020204" pitchFamily="34" charset="0"/>
                  <a:ea typeface="Calibri Light" panose="020F0302020204030204" pitchFamily="34" charset="0"/>
                  <a:cs typeface="Arial" panose="020B0604020202020204" pitchFamily="34" charset="0"/>
                </a:rPr>
                <a:t>Vérification glissante :</a:t>
              </a:r>
            </a:p>
            <a:p>
              <a:endParaRPr lang="en-IN" sz="1600">
                <a:latin typeface="Arial" panose="020B0604020202020204" pitchFamily="34" charset="0"/>
                <a:ea typeface="Calibri Light" panose="020F0302020204030204" pitchFamily="34" charset="0"/>
                <a:cs typeface="Arial" panose="020B0604020202020204" pitchFamily="34" charset="0"/>
              </a:endParaRPr>
            </a:p>
            <a:p>
              <a:endParaRPr lang="en-IN" sz="1600">
                <a:latin typeface="Arial" panose="020B0604020202020204" pitchFamily="34" charset="0"/>
                <a:ea typeface="Calibri Light" panose="020F0302020204030204" pitchFamily="34" charset="0"/>
                <a:cs typeface="Arial" panose="020B0604020202020204" pitchFamily="34" charset="0"/>
              </a:endParaRPr>
            </a:p>
            <a:p>
              <a:endParaRPr lang="en-IN" sz="1600">
                <a:latin typeface="Arial" panose="020B0604020202020204" pitchFamily="34" charset="0"/>
                <a:ea typeface="Calibri Light" panose="020F0302020204030204" pitchFamily="34" charset="0"/>
                <a:cs typeface="Arial" panose="020B0604020202020204" pitchFamily="34" charset="0"/>
              </a:endParaRPr>
            </a:p>
            <a:p>
              <a:r>
                <a:rPr lang="fr" sz="1600">
                  <a:latin typeface="Arial" panose="020B0604020202020204" pitchFamily="34" charset="0"/>
                  <a:ea typeface="Calibri Light" panose="020F0302020204030204" pitchFamily="34" charset="0"/>
                  <a:cs typeface="Arial" panose="020B0604020202020204" pitchFamily="34" charset="0"/>
                </a:rPr>
                <a:t>Où</a:t>
              </a:r>
            </a:p>
            <a:p>
              <a:r>
                <a:rPr lang="fr" sz="1600">
                  <a:latin typeface="Arial" panose="020B0604020202020204" pitchFamily="34" charset="0"/>
                  <a:ea typeface="Calibri Light" panose="020F0302020204030204" pitchFamily="34" charset="0"/>
                  <a:cs typeface="Arial" panose="020B0604020202020204" pitchFamily="34" charset="0"/>
                </a:rPr>
                <a:t>W est le poids de l'AquaRockBag rempli (kN), </a:t>
              </a:r>
            </a:p>
            <a:p>
              <a:r>
                <a:rPr lang="fr" sz="1600">
                  <a:latin typeface="Arial" panose="020B0604020202020204" pitchFamily="34" charset="0"/>
                  <a:ea typeface="Calibri Light" panose="020F0302020204030204" pitchFamily="34" charset="0"/>
                  <a:cs typeface="Arial" panose="020B0604020202020204" pitchFamily="34" charset="0"/>
                </a:rPr>
                <a:t>Ψ est l'angle de pente (degré),</a:t>
              </a:r>
            </a:p>
            <a:p>
              <a:r>
                <a:rPr lang="fr" sz="1600">
                  <a:latin typeface="Arial" panose="020B0604020202020204" pitchFamily="34" charset="0"/>
                  <a:ea typeface="Calibri Light" panose="020F0302020204030204" pitchFamily="34" charset="0"/>
                  <a:cs typeface="Arial" panose="020B0604020202020204" pitchFamily="34" charset="0"/>
                </a:rPr>
                <a:t>ɸ est l'angle de friction entre l'AquaRockBag et le sédiment (degré),</a:t>
              </a:r>
            </a:p>
            <a:p>
              <a:r>
                <a:rPr lang="fr" sz="1600">
                  <a:latin typeface="Arial" panose="020B0604020202020204" pitchFamily="34" charset="0"/>
                  <a:ea typeface="Calibri Light" panose="020F0302020204030204" pitchFamily="34" charset="0"/>
                  <a:cs typeface="Arial" panose="020B0604020202020204" pitchFamily="34" charset="0"/>
                </a:rPr>
                <a:t> A est la surface inférieure de l'AquaRockBag (m</a:t>
              </a:r>
              <a:r>
                <a:rPr lang="fr" sz="1600" baseline="30000">
                  <a:latin typeface="Arial" panose="020B0604020202020204" pitchFamily="34" charset="0"/>
                  <a:ea typeface="Calibri Light" panose="020F0302020204030204" pitchFamily="34" charset="0"/>
                  <a:cs typeface="Arial" panose="020B0604020202020204" pitchFamily="34" charset="0"/>
                </a:rPr>
                <a:t>2</a:t>
              </a:r>
              <a:r>
                <a:rPr lang="fr" sz="1600">
                  <a:latin typeface="Arial" panose="020B0604020202020204" pitchFamily="34" charset="0"/>
                  <a:ea typeface="Calibri Light" panose="020F0302020204030204" pitchFamily="34" charset="0"/>
                  <a:cs typeface="Arial" panose="020B0604020202020204" pitchFamily="34" charset="0"/>
                </a:rPr>
                <a:t>),</a:t>
              </a:r>
            </a:p>
            <a:p>
              <a:r>
                <a:rPr lang="fr" sz="1600">
                  <a:latin typeface="Arial" panose="020B0604020202020204" pitchFamily="34" charset="0"/>
                  <a:ea typeface="Calibri Light" panose="020F0302020204030204" pitchFamily="34" charset="0"/>
                  <a:cs typeface="Arial" panose="020B0604020202020204" pitchFamily="34" charset="0"/>
                </a:rPr>
                <a:t> ρ</a:t>
              </a:r>
              <a:r>
                <a:rPr lang="fr" sz="1600" baseline="-25000">
                  <a:latin typeface="Arial" panose="020B0604020202020204" pitchFamily="34" charset="0"/>
                  <a:ea typeface="Calibri Light" panose="020F0302020204030204" pitchFamily="34" charset="0"/>
                  <a:cs typeface="Arial" panose="020B0604020202020204" pitchFamily="34" charset="0"/>
                </a:rPr>
                <a:t>s</a:t>
              </a:r>
              <a:r>
                <a:rPr lang="fr" sz="1600">
                  <a:latin typeface="Arial" panose="020B0604020202020204" pitchFamily="34" charset="0"/>
                  <a:ea typeface="Calibri Light" panose="020F0302020204030204" pitchFamily="34" charset="0"/>
                  <a:cs typeface="Arial" panose="020B0604020202020204" pitchFamily="34" charset="0"/>
                </a:rPr>
                <a:t> est la masse volumique du matériau de remplissage (kN/m</a:t>
              </a:r>
              <a:r>
                <a:rPr lang="fr" sz="1600" baseline="30000">
                  <a:latin typeface="Arial" panose="020B0604020202020204" pitchFamily="34" charset="0"/>
                  <a:ea typeface="Calibri Light" panose="020F0302020204030204" pitchFamily="34" charset="0"/>
                  <a:cs typeface="Arial" panose="020B0604020202020204" pitchFamily="34" charset="0"/>
                </a:rPr>
                <a:t>3</a:t>
              </a:r>
              <a:r>
                <a:rPr lang="fr" sz="1600">
                  <a:latin typeface="Arial" panose="020B0604020202020204" pitchFamily="34" charset="0"/>
                  <a:ea typeface="Calibri Light" panose="020F0302020204030204" pitchFamily="34" charset="0"/>
                  <a:cs typeface="Arial" panose="020B0604020202020204" pitchFamily="34" charset="0"/>
                </a:rPr>
                <a:t>), </a:t>
              </a:r>
              <a:endParaRPr lang="en-US" sz="1600">
                <a:latin typeface="Arial" panose="020B0604020202020204" pitchFamily="34" charset="0"/>
                <a:ea typeface="Calibri Light" panose="020F0302020204030204" pitchFamily="34" charset="0"/>
                <a:cs typeface="Arial" panose="020B0604020202020204" pitchFamily="34" charset="0"/>
              </a:endParaRPr>
            </a:p>
            <a:p>
              <a:r>
                <a:rPr lang="fr" sz="1600">
                  <a:latin typeface="Arial" panose="020B0604020202020204" pitchFamily="34" charset="0"/>
                  <a:ea typeface="Calibri Light" panose="020F0302020204030204" pitchFamily="34" charset="0"/>
                  <a:cs typeface="Arial" panose="020B0604020202020204" pitchFamily="34" charset="0"/>
                </a:rPr>
                <a:t>U est le soulèvement sous le sac (kN), </a:t>
              </a:r>
            </a:p>
            <a:p>
              <a:r>
                <a:rPr lang="fr" sz="1600">
                  <a:latin typeface="Arial" panose="020B0604020202020204" pitchFamily="34" charset="0"/>
                  <a:ea typeface="Calibri Light" panose="020F0302020204030204" pitchFamily="34" charset="0"/>
                  <a:cs typeface="Arial" panose="020B0604020202020204" pitchFamily="34" charset="0"/>
                </a:rPr>
                <a:t> c est la cohésion des sédiments (kN/m</a:t>
              </a:r>
              <a:r>
                <a:rPr lang="fr" sz="1600" baseline="30000">
                  <a:latin typeface="Arial" panose="020B0604020202020204" pitchFamily="34" charset="0"/>
                  <a:ea typeface="Calibri Light" panose="020F0302020204030204" pitchFamily="34" charset="0"/>
                  <a:cs typeface="Arial" panose="020B0604020202020204" pitchFamily="34" charset="0"/>
                </a:rPr>
                <a:t>2</a:t>
              </a:r>
              <a:r>
                <a:rPr lang="fr" sz="1600">
                  <a:latin typeface="Arial" panose="020B0604020202020204" pitchFamily="34" charset="0"/>
                  <a:ea typeface="Calibri Light" panose="020F0302020204030204" pitchFamily="34" charset="0"/>
                  <a:cs typeface="Arial" panose="020B0604020202020204" pitchFamily="34" charset="0"/>
                </a:rPr>
                <a:t>)</a:t>
              </a:r>
            </a:p>
            <a:p>
              <a:r>
                <a:rPr lang="en-US" sz="1600">
                  <a:latin typeface="Arial" panose="020B0604020202020204" pitchFamily="34" charset="0"/>
                  <a:ea typeface="Calibri Light" panose="020F0302020204030204" pitchFamily="34" charset="0"/>
                  <a:cs typeface="Arial" panose="020B0604020202020204" pitchFamily="34" charset="0"/>
                </a:rPr>
                <a:t>	 </a:t>
              </a:r>
            </a:p>
            <a:p>
              <a:r>
                <a:rPr lang="fr" sz="1600">
                  <a:latin typeface="Arial" panose="020B0604020202020204" pitchFamily="34" charset="0"/>
                  <a:ea typeface="Calibri Light" panose="020F0302020204030204" pitchFamily="34" charset="0"/>
                  <a:cs typeface="Arial" panose="020B0604020202020204" pitchFamily="34" charset="0"/>
                </a:rPr>
                <a:t>          F.S. &gt;1.3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"/>
                <p:cNvSpPr txBox="1"/>
                <p:nvPr/>
              </p:nvSpPr>
              <p:spPr>
                <a:xfrm>
                  <a:off x="5877755" y="1832907"/>
                  <a:ext cx="3112583" cy="477951"/>
                </a:xfrm>
                <a:prstGeom prst="rect">
                  <a:avLst/>
                </a:prstGeom>
                <a:noFill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lIns="0" tIns="0" rIns="0" bIns="0" rtlCol="0" anchor="t">
                  <a:sp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IN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IN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IN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. =</m:t>
                        </m:r>
                        <m:f>
                          <m:fPr>
                            <m:ctrlPr>
                              <a:rPr lang="en-IN" sz="16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d>
                              <m:dPr>
                                <m:ctrlPr>
                                  <a:rPr lang="en-IN" sz="1600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IN" sz="1600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𝑐𝐴</m:t>
                                </m:r>
                                <m:r>
                                  <a:rPr lang="en-IN" sz="1600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d>
                                  <m:dPr>
                                    <m:ctrlPr>
                                      <a:rPr lang="en-IN" sz="1600" b="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IN" sz="1600" b="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𝑊𝑐𝑜𝑠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l-GR" sz="1600" b="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Ψ</m:t>
                                    </m:r>
                                    <m:r>
                                      <a:rPr lang="en-IN" sz="1600" b="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−</m:t>
                                    </m:r>
                                    <m:r>
                                      <a:rPr lang="en-IN" sz="1600" b="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𝑈</m:t>
                                    </m:r>
                                  </m:e>
                                </m:d>
                                <m:r>
                                  <a:rPr lang="en-IN" sz="1600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IN" sz="1600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𝑇𝑎𝑛</m:t>
                                </m:r>
                                <m:r>
                                  <a:rPr lang="en-IN" sz="1600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ɸ</m:t>
                                </m:r>
                              </m:e>
                            </m:d>
                          </m:num>
                          <m:den>
                            <m:r>
                              <a:rPr lang="en-IN" sz="1600" b="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𝑊</m:t>
                            </m:r>
                            <m:r>
                              <a:rPr lang="en-IN" sz="1600" b="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IN" sz="1600" b="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𝑆𝑖𝑛</m:t>
                            </m:r>
                            <m:r>
                              <a:rPr lang="en-IN" sz="1600" b="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l-GR" sz="1600" b="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Ψ</m:t>
                            </m:r>
                          </m:den>
                        </m:f>
                      </m:oMath>
                    </m:oMathPara>
                  </a14:m>
                  <a:endParaRPr lang="en-IN" sz="16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 xmlns:p14="http://schemas.microsoft.com/office/powerpoint/2010/main">
            <p:sp>
              <p:nvSpPr>
                <p:cNvPr id="19" name="TextBox 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77755" y="1832907"/>
                  <a:ext cx="3112583" cy="477951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/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57143" y="423216"/>
            <a:ext cx="11097413" cy="484157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 eaLnBrk="1" hangingPunct="1">
              <a:defRPr/>
            </a:pPr>
            <a:r>
              <a:rPr lang="fr" sz="3199" b="1">
                <a:solidFill>
                  <a:srgbClr val="FF0000"/>
                </a:solidFill>
                <a:latin typeface="IBM Plex Serif"/>
                <a:ea typeface="Verdana" pitchFamily="34" charset="0"/>
                <a:cs typeface="Verdana" pitchFamily="34" charset="0"/>
              </a:rPr>
              <a:t>Contrôles de conception</a:t>
            </a:r>
          </a:p>
        </p:txBody>
      </p:sp>
    </p:spTree>
    <p:extLst>
      <p:ext uri="{BB962C8B-B14F-4D97-AF65-F5344CB8AC3E}">
        <p14:creationId xmlns:p14="http://schemas.microsoft.com/office/powerpoint/2010/main" val="22883017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 flipH="1">
            <a:off x="2468928" y="1238773"/>
            <a:ext cx="2160000" cy="4320000"/>
          </a:xfrm>
          <a:custGeom>
            <a:avLst/>
            <a:gdLst>
              <a:gd name="connsiteX0" fmla="*/ 1620000 w 1620000"/>
              <a:gd name="connsiteY0" fmla="*/ 0 h 3240000"/>
              <a:gd name="connsiteX1" fmla="*/ 1620000 w 1620000"/>
              <a:gd name="connsiteY1" fmla="*/ 180000 h 3240000"/>
              <a:gd name="connsiteX2" fmla="*/ 180000 w 1620000"/>
              <a:gd name="connsiteY2" fmla="*/ 1620000 h 3240000"/>
              <a:gd name="connsiteX3" fmla="*/ 1620000 w 1620000"/>
              <a:gd name="connsiteY3" fmla="*/ 3060000 h 3240000"/>
              <a:gd name="connsiteX4" fmla="*/ 1620000 w 1620000"/>
              <a:gd name="connsiteY4" fmla="*/ 3240000 h 3240000"/>
              <a:gd name="connsiteX5" fmla="*/ 0 w 1620000"/>
              <a:gd name="connsiteY5" fmla="*/ 1620000 h 3240000"/>
              <a:gd name="connsiteX6" fmla="*/ 1620000 w 1620000"/>
              <a:gd name="connsiteY6" fmla="*/ 0 h 32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20000" h="3240000">
                <a:moveTo>
                  <a:pt x="1620000" y="0"/>
                </a:moveTo>
                <a:lnTo>
                  <a:pt x="1620000" y="180000"/>
                </a:lnTo>
                <a:cubicBezTo>
                  <a:pt x="824710" y="180000"/>
                  <a:pt x="180000" y="824710"/>
                  <a:pt x="180000" y="1620000"/>
                </a:cubicBezTo>
                <a:cubicBezTo>
                  <a:pt x="180000" y="2415290"/>
                  <a:pt x="824710" y="3060000"/>
                  <a:pt x="1620000" y="3060000"/>
                </a:cubicBezTo>
                <a:lnTo>
                  <a:pt x="1620000" y="3240000"/>
                </a:ln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2" descr="Plan, homme, papier, plan, plan, planification, icône de lecture - Télécharger sur Iconfinde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21" r="23062"/>
          <a:stretch/>
        </p:blipFill>
        <p:spPr bwMode="auto">
          <a:xfrm>
            <a:off x="2389641" y="2094835"/>
            <a:ext cx="1440000" cy="260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Icônes d'architecte - Images d'architecte SVG et PNG gratuites - Projet nomin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919" y="2578732"/>
            <a:ext cx="14400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/>
          <p:cNvGrpSpPr/>
          <p:nvPr/>
        </p:nvGrpSpPr>
        <p:grpSpPr>
          <a:xfrm>
            <a:off x="6860240" y="5653882"/>
            <a:ext cx="4417842" cy="660451"/>
            <a:chOff x="5711686" y="2623930"/>
            <a:chExt cx="4417842" cy="660451"/>
          </a:xfrm>
        </p:grpSpPr>
        <p:sp>
          <p:nvSpPr>
            <p:cNvPr id="21" name="Freeform 20"/>
            <p:cNvSpPr/>
            <p:nvPr/>
          </p:nvSpPr>
          <p:spPr>
            <a:xfrm>
              <a:off x="5829803" y="2791258"/>
              <a:ext cx="4299725" cy="493123"/>
            </a:xfrm>
            <a:custGeom>
              <a:avLst/>
              <a:gdLst>
                <a:gd name="connsiteX0" fmla="*/ 4181611 w 4299725"/>
                <a:gd name="connsiteY0" fmla="*/ 0 h 493123"/>
                <a:gd name="connsiteX1" fmla="*/ 4220644 w 4299725"/>
                <a:gd name="connsiteY1" fmla="*/ 32204 h 493123"/>
                <a:gd name="connsiteX2" fmla="*/ 4299725 w 4299725"/>
                <a:gd name="connsiteY2" fmla="*/ 223123 h 493123"/>
                <a:gd name="connsiteX3" fmla="*/ 4029725 w 4299725"/>
                <a:gd name="connsiteY3" fmla="*/ 493123 h 493123"/>
                <a:gd name="connsiteX4" fmla="*/ 249725 w 4299725"/>
                <a:gd name="connsiteY4" fmla="*/ 493123 h 493123"/>
                <a:gd name="connsiteX5" fmla="*/ 943 w 4299725"/>
                <a:gd name="connsiteY5" fmla="*/ 328219 h 493123"/>
                <a:gd name="connsiteX6" fmla="*/ 0 w 4299725"/>
                <a:gd name="connsiteY6" fmla="*/ 323547 h 493123"/>
                <a:gd name="connsiteX7" fmla="*/ 927 w 4299725"/>
                <a:gd name="connsiteY7" fmla="*/ 324311 h 493123"/>
                <a:gd name="connsiteX8" fmla="*/ 151886 w 4299725"/>
                <a:gd name="connsiteY8" fmla="*/ 370423 h 493123"/>
                <a:gd name="connsiteX9" fmla="*/ 3931886 w 4299725"/>
                <a:gd name="connsiteY9" fmla="*/ 370423 h 493123"/>
                <a:gd name="connsiteX10" fmla="*/ 4201886 w 4299725"/>
                <a:gd name="connsiteY10" fmla="*/ 100423 h 493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299725" h="493123">
                  <a:moveTo>
                    <a:pt x="4181611" y="0"/>
                  </a:moveTo>
                  <a:lnTo>
                    <a:pt x="4220644" y="32204"/>
                  </a:lnTo>
                  <a:cubicBezTo>
                    <a:pt x="4269504" y="81065"/>
                    <a:pt x="4299725" y="148565"/>
                    <a:pt x="4299725" y="223123"/>
                  </a:cubicBezTo>
                  <a:cubicBezTo>
                    <a:pt x="4299725" y="372240"/>
                    <a:pt x="4178842" y="493123"/>
                    <a:pt x="4029725" y="493123"/>
                  </a:cubicBezTo>
                  <a:lnTo>
                    <a:pt x="249725" y="493123"/>
                  </a:lnTo>
                  <a:cubicBezTo>
                    <a:pt x="137888" y="493123"/>
                    <a:pt x="41931" y="425126"/>
                    <a:pt x="943" y="328219"/>
                  </a:cubicBezTo>
                  <a:lnTo>
                    <a:pt x="0" y="323547"/>
                  </a:lnTo>
                  <a:lnTo>
                    <a:pt x="927" y="324311"/>
                  </a:lnTo>
                  <a:cubicBezTo>
                    <a:pt x="44019" y="353424"/>
                    <a:pt x="95967" y="370423"/>
                    <a:pt x="151886" y="370423"/>
                  </a:cubicBezTo>
                  <a:lnTo>
                    <a:pt x="3931886" y="370423"/>
                  </a:lnTo>
                  <a:cubicBezTo>
                    <a:pt x="4081003" y="370423"/>
                    <a:pt x="4201886" y="249540"/>
                    <a:pt x="4201886" y="10042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5711686" y="2623930"/>
              <a:ext cx="4320000" cy="540000"/>
            </a:xfrm>
            <a:prstGeom prst="roundRect">
              <a:avLst>
                <a:gd name="adj" fmla="val 50000"/>
              </a:avLst>
            </a:prstGeom>
            <a:solidFill>
              <a:srgbClr val="53529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"/>
                <a:t>ANALYSE DE LA STABILITÉ DES PENTES</a:t>
              </a:r>
            </a:p>
          </p:txBody>
        </p:sp>
      </p:grpSp>
      <p:cxnSp>
        <p:nvCxnSpPr>
          <p:cNvPr id="24" name="Straight Arrow Connector 23"/>
          <p:cNvCxnSpPr/>
          <p:nvPr/>
        </p:nvCxnSpPr>
        <p:spPr>
          <a:xfrm flipH="1" flipV="1">
            <a:off x="4138718" y="4832482"/>
            <a:ext cx="1195942" cy="109140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endCxn id="22" idx="1"/>
          </p:cNvCxnSpPr>
          <p:nvPr/>
        </p:nvCxnSpPr>
        <p:spPr>
          <a:xfrm>
            <a:off x="5351461" y="5923882"/>
            <a:ext cx="1508779" cy="0"/>
          </a:xfrm>
          <a:prstGeom prst="line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660" y="1048732"/>
            <a:ext cx="6285124" cy="4500000"/>
          </a:xfrm>
          <a:prstGeom prst="rect">
            <a:avLst/>
          </a:prstGeom>
        </p:spPr>
      </p:pic>
      <p:sp>
        <p:nvSpPr>
          <p:cNvPr id="1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57143" y="423216"/>
            <a:ext cx="11097413" cy="484157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 eaLnBrk="1" hangingPunct="1">
              <a:defRPr/>
            </a:pPr>
            <a:r>
              <a:rPr lang="fr" sz="3199" b="1">
                <a:solidFill>
                  <a:srgbClr val="FF0000"/>
                </a:solidFill>
                <a:latin typeface="IBM Plex Serif"/>
                <a:ea typeface="Verdana" pitchFamily="34" charset="0"/>
                <a:cs typeface="Verdana" pitchFamily="34" charset="0"/>
              </a:rPr>
              <a:t>Contrôles de conception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 descr="C:\Users\em01\Desktop\MEE-logo-960x500.jpg"/>
          <p:cNvPicPr/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659983" y="6174559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 descr="C:\Users\em01\Desktop\logo.png"/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5459274" y="6209314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102559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Quadrant-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" y="1"/>
            <a:ext cx="7076279" cy="6858000"/>
          </a:xfrm>
          <a:prstGeom prst="rect">
            <a:avLst/>
          </a:prstGeom>
        </p:spPr>
      </p:pic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530905" y="2161177"/>
            <a:ext cx="5757629" cy="1286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846" tIns="54423" rIns="108846" bIns="54423" anchor="b"/>
          <a:lstStyle/>
          <a:p>
            <a:pPr defTabSz="914421">
              <a:lnSpc>
                <a:spcPts val="4167"/>
              </a:lnSpc>
            </a:pPr>
            <a:r>
              <a:rPr lang="fr" sz="3600">
                <a:solidFill>
                  <a:prstClr val="white"/>
                </a:solidFill>
                <a:latin typeface="Georgia" pitchFamily="18" charset="0"/>
                <a:ea typeface="Verdana" pitchFamily="34" charset="0"/>
                <a:cs typeface="Verdana" pitchFamily="34" charset="0"/>
              </a:rPr>
              <a:t>ÉTUDE DE CAS – PENTHA, ODISHA, INDE</a:t>
            </a:r>
          </a:p>
          <a:p>
            <a:pPr defTabSz="914421">
              <a:lnSpc>
                <a:spcPts val="4167"/>
              </a:lnSpc>
            </a:pPr>
            <a:endParaRPr lang="en-US" sz="3600">
              <a:solidFill>
                <a:prstClr val="white"/>
              </a:solidFill>
              <a:latin typeface="Georgia" pitchFamily="18" charset="0"/>
              <a:ea typeface="Verdana" pitchFamily="34" charset="0"/>
              <a:cs typeface="Verdana" pitchFamily="34" charset="0"/>
            </a:endParaRPr>
          </a:p>
          <a:p>
            <a:pPr defTabSz="914421">
              <a:lnSpc>
                <a:spcPts val="4167"/>
              </a:lnSpc>
            </a:pPr>
            <a:r>
              <a:rPr lang="fr" sz="3600">
                <a:solidFill>
                  <a:prstClr val="white"/>
                </a:solidFill>
                <a:latin typeface="Georgia" pitchFamily="18" charset="0"/>
                <a:ea typeface="Verdana" pitchFamily="34" charset="0"/>
                <a:cs typeface="Verdana" pitchFamily="34" charset="0"/>
              </a:rPr>
              <a:t>GEOTEXTILE TUBES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21"/>
            <a:fld id="{404AB48D-B277-4F27-9FD5-35ACDCD6718F}" type="slidenum">
              <a:rPr lang="en-IN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pPr defTabSz="914421"/>
              <a:t>36</a:t>
            </a:fld>
            <a:endParaRPr lang="en-IN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82064" y="2804544"/>
            <a:ext cx="6055313" cy="1248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846" tIns="54423" rIns="108846" bIns="54423" anchor="b"/>
          <a:lstStyle/>
          <a:p>
            <a:pPr defTabSz="914421">
              <a:lnSpc>
                <a:spcPts val="4167"/>
              </a:lnSpc>
            </a:pPr>
            <a:endParaRPr lang="en-US" sz="3599">
              <a:solidFill>
                <a:prstClr val="white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1" name="Image 10" descr="C:\Users\em01\Desktop\MEE-logo-960x500.jpg"/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3269833" y="6302375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 descr="C:\Users\em01\Desktop\logo.png"/>
          <p:cNvPicPr/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6521026" y="6259819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1526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fr" altLang="en-US" sz="2000">
                <a:cs typeface="Arial" panose="020B0604020202020204" pitchFamily="34" charset="0"/>
              </a:rPr>
              <a:t>La méthode traditionnelle de protection utilisant des pieux de souches en bois et le déversement de sacs de sable en PVC Big Resin était effectuée chaque année.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fr" altLang="en-US" sz="2000">
                <a:cs typeface="Arial" panose="020B0604020202020204" pitchFamily="34" charset="0"/>
              </a:rPr>
              <a:t>Au cours de l'année 2009-10, un remblai retardé a été construit à l'arrière de l'ancien remblai à une distance de 60 mètres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fr" altLang="en-US" sz="2000">
                <a:cs typeface="Arial" panose="020B0604020202020204" pitchFamily="34" charset="0"/>
              </a:rPr>
              <a:t>En 2011-2012, le rivage a débordé l'ancien remblai sur une longueur de 400 mètres et a emporté le remblai sur une longueur de 350 mètres</a:t>
            </a:r>
            <a:r>
              <a:rPr lang="fr" altLang="en-US" sz="2000">
                <a:latin typeface="Times New Roman" panose="02020603050405020304" pitchFamily="18" charset="0"/>
              </a:rPr>
              <a:t>.</a:t>
            </a: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77535" y="475487"/>
            <a:ext cx="11097413" cy="4841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" sz="3199" b="1">
                <a:solidFill>
                  <a:srgbClr val="FF0000"/>
                </a:solidFill>
                <a:latin typeface="IBM Plex Serif"/>
                <a:ea typeface="Verdana" pitchFamily="34" charset="0"/>
                <a:cs typeface="Verdana" pitchFamily="34" charset="0"/>
              </a:rPr>
              <a:t>Construction de digues à l'aide de tubes géotextiles et de gabions en corde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75" y="1825626"/>
            <a:ext cx="6059066" cy="3753540"/>
          </a:xfrm>
        </p:spPr>
      </p:pic>
      <p:sp>
        <p:nvSpPr>
          <p:cNvPr id="5" name="Rectangle 4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 descr="C:\Users\em01\Desktop\MEE-logo-960x500.jpg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659983" y="6174559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 descr="C:\Users\em01\Desktop\logo.png"/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5459274" y="6209314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937947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4948" y="1074496"/>
            <a:ext cx="8640000" cy="46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77535" y="475487"/>
            <a:ext cx="11097413" cy="4841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" sz="3199" b="1">
                <a:solidFill>
                  <a:srgbClr val="FF0000"/>
                </a:solidFill>
                <a:latin typeface="IBM Plex Serif"/>
                <a:ea typeface="Verdana" pitchFamily="34" charset="0"/>
                <a:cs typeface="Verdana" pitchFamily="34" charset="0"/>
              </a:rPr>
              <a:t>Coupe transversale typique d'une digue</a:t>
            </a:r>
          </a:p>
        </p:txBody>
      </p:sp>
      <p:sp>
        <p:nvSpPr>
          <p:cNvPr id="4" name="Rectangle 3"/>
          <p:cNvSpPr/>
          <p:nvPr/>
        </p:nvSpPr>
        <p:spPr>
          <a:xfrm>
            <a:off x="444500" y="1318736"/>
            <a:ext cx="27178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" sz="2000" kern="0" dirty="0">
                <a:ea typeface="Calibri" panose="020F0502020204030204" pitchFamily="34" charset="0"/>
              </a:rPr>
              <a:t>Une nouvelle digue de 505 mètres de long a été conçue comme une solution « douce » pour la protection du littoral à Pentha. Des tubes géotextiles à plusieurs niveaux forment le cœur du nouveau remblai de la digue et des boîtes de gabions en corde de polypropylène servent de couche de blindage pour la structure. </a:t>
            </a:r>
            <a:endParaRPr lang="en-IN" sz="2000" dirty="0"/>
          </a:p>
        </p:txBody>
      </p:sp>
      <p:sp>
        <p:nvSpPr>
          <p:cNvPr id="7" name="Rectangle 6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 descr="C:\Users\em01\Desktop\MEE-logo-960x500.jpg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659983" y="6174559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C:\Users\em01\Desktop\logo.png"/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5459274" y="6209314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933182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 :\Rahul\pics\IMG-20151123-WA00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39938" y="1460500"/>
            <a:ext cx="5322036" cy="4397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3" descr="D :\Rahul\pics\IMG-20151123-WA00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44085" y="1460500"/>
            <a:ext cx="4284399" cy="4397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77535" y="475487"/>
            <a:ext cx="11097413" cy="4841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" sz="3199" b="1">
                <a:solidFill>
                  <a:srgbClr val="FF0000"/>
                </a:solidFill>
                <a:latin typeface="IBM Plex Serif"/>
                <a:ea typeface="Verdana" pitchFamily="34" charset="0"/>
                <a:cs typeface="Verdana" pitchFamily="34" charset="0"/>
              </a:rPr>
              <a:t>Installation – Remplissage de tubes géotextiles</a:t>
            </a:r>
          </a:p>
        </p:txBody>
      </p:sp>
      <p:sp>
        <p:nvSpPr>
          <p:cNvPr id="8" name="Rectangle 7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C:\Users\em01\Desktop\MEE-logo-960x500.jpg"/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659983" y="6174559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 descr="C:\Users\em01\Desktop\logo.png"/>
          <p:cNvPicPr/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5459274" y="6209314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10050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3918" y="1430216"/>
            <a:ext cx="3284491" cy="328324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E609E00-0D86-43A2-82E1-1F9AED0B65C3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40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Picture 2" descr="c :\Users\PC\AppData\Local\Temp\Rar$DIa0.127\20151205_15403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27264" y="1085439"/>
            <a:ext cx="3386676" cy="2189661"/>
          </a:xfrm>
          <a:prstGeom prst="rect">
            <a:avLst/>
          </a:prstGeom>
        </p:spPr>
      </p:pic>
      <p:pic>
        <p:nvPicPr>
          <p:cNvPr id="31748" name="Picture 2" descr="C :\Users\PC\AppData\Local\Temp\Rar$DIa0.973\20151211_105157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05374" y="3934718"/>
            <a:ext cx="3471751" cy="2274596"/>
          </a:xfrm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577535" y="475487"/>
            <a:ext cx="11097413" cy="4841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" sz="3199" b="1">
                <a:solidFill>
                  <a:srgbClr val="FF0000"/>
                </a:solidFill>
                <a:latin typeface="IBM Plex Serif"/>
                <a:ea typeface="Verdana" pitchFamily="34" charset="0"/>
                <a:cs typeface="Verdana" pitchFamily="34" charset="0"/>
              </a:rPr>
              <a:t>Installation – Tubes géotextiles et gabion en corde polymère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 descr="C:\Users\em01\Desktop\MEE-logo-960x500.jpg"/>
          <p:cNvPicPr/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659983" y="6174559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C:\Users\em01\Desktop\logo.png"/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5459274" y="6209314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9101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343774" y="1825625"/>
            <a:ext cx="5181600" cy="4351338"/>
          </a:xfrm>
        </p:spPr>
        <p:txBody>
          <a:bodyPr/>
          <a:lstStyle/>
          <a:p>
            <a:endParaRPr lang="en-US" altLang="en-US"/>
          </a:p>
          <a:p>
            <a:endParaRPr lang="en-US" altLang="en-US"/>
          </a:p>
          <a:p>
            <a:pPr marL="0" indent="0">
              <a:buNone/>
            </a:pPr>
            <a:r>
              <a:rPr lang="fr" altLang="en-US" sz="2000"/>
              <a:t>L'accumulation de sable a commencé devant le tube géotextile</a:t>
            </a:r>
            <a:endParaRPr lang="en-IN" sz="2000"/>
          </a:p>
        </p:txBody>
      </p:sp>
      <p:pic>
        <p:nvPicPr>
          <p:cNvPr id="4" name="Picture 2" descr="C :\Users\PC\AppData\Local\Temp\Rar$DIa0.593\DSC040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48173" y="1537251"/>
            <a:ext cx="7205287" cy="4550707"/>
          </a:xfrm>
          <a:prstGeom prst="rect">
            <a:avLst/>
          </a:prstGeom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577535" y="475487"/>
            <a:ext cx="11097413" cy="4841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" sz="3199" b="1">
                <a:solidFill>
                  <a:srgbClr val="FF0000"/>
                </a:solidFill>
                <a:latin typeface="IBM Plex Serif"/>
                <a:ea typeface="Verdana" pitchFamily="34" charset="0"/>
                <a:cs typeface="Verdana" pitchFamily="34" charset="0"/>
              </a:rPr>
              <a:t>Achèvement réussi - Dyke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 descr="C:\Users\em01\Desktop\MEE-logo-960x500.jpg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659983" y="6174559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C:\Users\em01\Desktop\logo.png"/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5459274" y="6209314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796720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Quadrant-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" y="1"/>
            <a:ext cx="7076279" cy="6858000"/>
          </a:xfrm>
          <a:prstGeom prst="rect">
            <a:avLst/>
          </a:prstGeom>
        </p:spPr>
      </p:pic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530905" y="2766725"/>
            <a:ext cx="5757629" cy="1286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846" tIns="54423" rIns="108846" bIns="54423" anchor="b"/>
          <a:lstStyle/>
          <a:p>
            <a:pPr defTabSz="914421">
              <a:lnSpc>
                <a:spcPts val="4167"/>
              </a:lnSpc>
            </a:pPr>
            <a:r>
              <a:rPr lang="fr" sz="3600">
                <a:solidFill>
                  <a:prstClr val="white"/>
                </a:solidFill>
                <a:latin typeface="Georgia" pitchFamily="18" charset="0"/>
                <a:ea typeface="Verdana" pitchFamily="34" charset="0"/>
                <a:cs typeface="Verdana" pitchFamily="34" charset="0"/>
              </a:rPr>
              <a:t>ÉTUDE DE CAS – ADANI HAZIRA, INDE</a:t>
            </a:r>
          </a:p>
          <a:p>
            <a:pPr defTabSz="914421">
              <a:lnSpc>
                <a:spcPts val="4167"/>
              </a:lnSpc>
            </a:pPr>
            <a:endParaRPr lang="en-US" sz="3600">
              <a:solidFill>
                <a:prstClr val="white"/>
              </a:solidFill>
              <a:latin typeface="Georgia" pitchFamily="18" charset="0"/>
              <a:ea typeface="Verdana" pitchFamily="34" charset="0"/>
              <a:cs typeface="Verdana" pitchFamily="34" charset="0"/>
            </a:endParaRPr>
          </a:p>
          <a:p>
            <a:pPr defTabSz="914421">
              <a:lnSpc>
                <a:spcPts val="4167"/>
              </a:lnSpc>
            </a:pPr>
            <a:r>
              <a:rPr lang="fr" sz="3600">
                <a:solidFill>
                  <a:prstClr val="white"/>
                </a:solidFill>
                <a:latin typeface="Georgia" pitchFamily="18" charset="0"/>
                <a:ea typeface="Verdana" pitchFamily="34" charset="0"/>
                <a:cs typeface="Verdana" pitchFamily="34" charset="0"/>
              </a:rPr>
              <a:t>CONTENEURS EN GÉOTEXTILE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21"/>
            <a:fld id="{404AB48D-B277-4F27-9FD5-35ACDCD6718F}" type="slidenum">
              <a:rPr lang="en-IN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pPr defTabSz="914421"/>
              <a:t>42</a:t>
            </a:fld>
            <a:endParaRPr lang="en-IN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82064" y="2804544"/>
            <a:ext cx="6055313" cy="1248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846" tIns="54423" rIns="108846" bIns="54423" anchor="b"/>
          <a:lstStyle/>
          <a:p>
            <a:pPr defTabSz="914421">
              <a:lnSpc>
                <a:spcPts val="4167"/>
              </a:lnSpc>
            </a:pPr>
            <a:endParaRPr lang="en-US" sz="3599">
              <a:solidFill>
                <a:prstClr val="white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0" name="Image 9" descr="C:\Users\em01\Desktop\MEE-logo-960x500.jpg"/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3409719" y="6307307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C:\Users\em01\Desktop\logo.png"/>
          <p:cNvPicPr/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6926124" y="6296799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00350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fr" sz="2000"/>
              <a:t>Remise en état des terres requise pour l'installation de retour au port</a:t>
            </a:r>
          </a:p>
          <a:p>
            <a:endParaRPr lang="en-IN" sz="2000"/>
          </a:p>
          <a:p>
            <a:r>
              <a:rPr lang="fr" sz="2000"/>
              <a:t>Un système périphérique de protection du rivage de 2,25 km de long a été proposé</a:t>
            </a:r>
          </a:p>
          <a:p>
            <a:endParaRPr lang="en-IN" sz="2000"/>
          </a:p>
          <a:p>
            <a:r>
              <a:rPr lang="fr" sz="2000"/>
              <a:t>Une pente de 10,0 m de haut devait être protégée de l'érosion par les vagues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19269" y="36353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229519"/>
            <a:ext cx="5838231" cy="4781169"/>
          </a:xfrm>
          <a:prstGeom prst="rect">
            <a:avLst/>
          </a:prstGeom>
        </p:spPr>
      </p:pic>
      <p:sp>
        <p:nvSpPr>
          <p:cNvPr id="1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77535" y="475487"/>
            <a:ext cx="11097413" cy="484157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 eaLnBrk="1" hangingPunct="1">
              <a:defRPr/>
            </a:pPr>
            <a:r>
              <a:rPr lang="fr" sz="3199" b="1">
                <a:solidFill>
                  <a:srgbClr val="FF0000"/>
                </a:solidFill>
                <a:latin typeface="IBM Plex Serif"/>
                <a:ea typeface="Verdana" pitchFamily="34" charset="0"/>
                <a:cs typeface="Verdana" pitchFamily="34" charset="0"/>
              </a:rPr>
              <a:t>Remise en état des terres à l'aide de géo-conteneurs </a:t>
            </a:r>
          </a:p>
        </p:txBody>
      </p:sp>
      <p:sp>
        <p:nvSpPr>
          <p:cNvPr id="6" name="Rectangle 5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 descr="C:\Users\em01\Desktop\MEE-logo-960x500.jpg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659983" y="6174559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 descr="C:\Users\em01\Desktop\logo.png"/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5459274" y="6209314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288161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277" y="1156675"/>
            <a:ext cx="3746097" cy="2528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53"/>
          <a:stretch>
            <a:fillRect/>
          </a:stretch>
        </p:blipFill>
        <p:spPr bwMode="auto">
          <a:xfrm>
            <a:off x="6650905" y="1206448"/>
            <a:ext cx="4267082" cy="2548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975" y="4013887"/>
            <a:ext cx="3957016" cy="2234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577535" y="475487"/>
            <a:ext cx="11097413" cy="4841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" sz="3199" b="1">
                <a:solidFill>
                  <a:srgbClr val="FF0000"/>
                </a:solidFill>
                <a:latin typeface="IBM Plex Serif"/>
                <a:ea typeface="Verdana" pitchFamily="34" charset="0"/>
                <a:cs typeface="Verdana" pitchFamily="34" charset="0"/>
              </a:rPr>
              <a:t>Installation – Remplissage de conteneurs géotextiles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C:\Users\em01\Desktop\MEE-logo-960x500.jpg"/>
          <p:cNvPicPr/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659983" y="6174559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 descr="C:\Users\em01\Desktop\logo.png"/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5459274" y="6209314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612576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fr" sz="2000"/>
              <a:t>Conservez le sable de dragage remblayé pendant la remise en état pour éviter qu'il ne s'écoule dans la mer</a:t>
            </a:r>
            <a:endParaRPr lang="en-IN" sz="2000"/>
          </a:p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fr" sz="2000"/>
              <a:t>Protection temporaire du rivage (2 à 3 ans) jusqu'à la construction de la couche de blindage </a:t>
            </a:r>
            <a:endParaRPr lang="en-IN" sz="2000"/>
          </a:p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fr" sz="2000"/>
              <a:t>Matériaux de remblai - utilisation de sable de dragage disponible localement </a:t>
            </a:r>
            <a:endParaRPr lang="en-IN" sz="2000"/>
          </a:p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fr" sz="2000"/>
              <a:t>Facilité et rapidité d'installation </a:t>
            </a:r>
            <a:endParaRPr lang="en-IN" sz="2000"/>
          </a:p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fr" sz="2000"/>
              <a:t>Rentabilité - Le coût du système actuel est d'un cinquième par rapport aux systèmes conventionnels. L'économie de coûts obtenue est de 80 %.</a:t>
            </a:r>
            <a:endParaRPr lang="en-IN" sz="200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00" y="1825625"/>
            <a:ext cx="5400000" cy="4128439"/>
          </a:xfrm>
          <a:prstGeom prst="rect">
            <a:avLst/>
          </a:prstGeom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577535" y="475487"/>
            <a:ext cx="11097413" cy="4841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" sz="3199" b="1">
                <a:solidFill>
                  <a:srgbClr val="FF0000"/>
                </a:solidFill>
                <a:latin typeface="IBM Plex Serif"/>
                <a:ea typeface="Verdana" pitchFamily="34" charset="0"/>
                <a:cs typeface="Verdana" pitchFamily="34" charset="0"/>
              </a:rPr>
              <a:t>Achèvement réussi – Terres remises en état</a:t>
            </a:r>
          </a:p>
        </p:txBody>
      </p:sp>
      <p:sp>
        <p:nvSpPr>
          <p:cNvPr id="9" name="Rectangle 8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 descr="C:\Users\em01\Desktop\MEE-logo-960x500.jpg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659983" y="6174559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 descr="C:\Users\em01\Desktop\logo.png"/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5459274" y="6209314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9970580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Quadrant-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" y="1"/>
            <a:ext cx="7076279" cy="6858000"/>
          </a:xfrm>
          <a:prstGeom prst="rect">
            <a:avLst/>
          </a:prstGeom>
        </p:spPr>
      </p:pic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530905" y="2161177"/>
            <a:ext cx="5757629" cy="1286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846" tIns="54423" rIns="108846" bIns="54423" anchor="b"/>
          <a:lstStyle/>
          <a:p>
            <a:pPr defTabSz="914421">
              <a:lnSpc>
                <a:spcPts val="4167"/>
              </a:lnSpc>
            </a:pPr>
            <a:r>
              <a:rPr lang="fr" sz="3600">
                <a:solidFill>
                  <a:prstClr val="white"/>
                </a:solidFill>
                <a:latin typeface="Georgia" pitchFamily="18" charset="0"/>
                <a:ea typeface="Verdana" pitchFamily="34" charset="0"/>
                <a:cs typeface="Verdana" pitchFamily="34" charset="0"/>
              </a:rPr>
              <a:t>ÉTUDE DE CAS– </a:t>
            </a:r>
          </a:p>
          <a:p>
            <a:pPr defTabSz="914421">
              <a:lnSpc>
                <a:spcPts val="4167"/>
              </a:lnSpc>
            </a:pPr>
            <a:r>
              <a:rPr lang="fr" sz="3600">
                <a:solidFill>
                  <a:prstClr val="white"/>
                </a:solidFill>
                <a:latin typeface="Georgia" pitchFamily="18" charset="0"/>
                <a:ea typeface="Verdana" pitchFamily="34" charset="0"/>
                <a:cs typeface="Verdana" pitchFamily="34" charset="0"/>
              </a:rPr>
              <a:t>UPPADA, AP, INDE</a:t>
            </a:r>
          </a:p>
          <a:p>
            <a:pPr defTabSz="914421">
              <a:lnSpc>
                <a:spcPts val="4167"/>
              </a:lnSpc>
            </a:pPr>
            <a:endParaRPr lang="en-US" sz="3600">
              <a:solidFill>
                <a:prstClr val="white"/>
              </a:solidFill>
              <a:latin typeface="Georgia" pitchFamily="18" charset="0"/>
              <a:ea typeface="Verdana" pitchFamily="34" charset="0"/>
              <a:cs typeface="Verdana" pitchFamily="34" charset="0"/>
            </a:endParaRPr>
          </a:p>
          <a:p>
            <a:pPr defTabSz="914421">
              <a:lnSpc>
                <a:spcPts val="4167"/>
              </a:lnSpc>
            </a:pPr>
            <a:r>
              <a:rPr lang="fr" sz="3600">
                <a:solidFill>
                  <a:prstClr val="white"/>
                </a:solidFill>
                <a:latin typeface="Georgia" pitchFamily="18" charset="0"/>
                <a:ea typeface="Verdana" pitchFamily="34" charset="0"/>
                <a:cs typeface="Verdana" pitchFamily="34" charset="0"/>
              </a:rPr>
              <a:t>SACS EN GÉOTEXTILE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21"/>
            <a:fld id="{404AB48D-B277-4F27-9FD5-35ACDCD6718F}" type="slidenum">
              <a:rPr lang="en-IN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pPr defTabSz="914421"/>
              <a:t>46</a:t>
            </a:fld>
            <a:endParaRPr lang="en-IN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82064" y="2804544"/>
            <a:ext cx="6055313" cy="1248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846" tIns="54423" rIns="108846" bIns="54423" anchor="b"/>
          <a:lstStyle/>
          <a:p>
            <a:pPr defTabSz="914421">
              <a:lnSpc>
                <a:spcPts val="4167"/>
              </a:lnSpc>
            </a:pPr>
            <a:endParaRPr lang="en-US" sz="3599">
              <a:solidFill>
                <a:prstClr val="white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1" name="Image 10" descr="C:\Users\em01\Desktop\MEE-logo-960x500.jpg"/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3409719" y="6307307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 descr="C:\Users\em01\Desktop\logo.png"/>
          <p:cNvPicPr/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6926124" y="6296799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99213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547293" y="543749"/>
            <a:ext cx="11097413" cy="4841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" sz="3199" b="1">
                <a:solidFill>
                  <a:srgbClr val="FF0000"/>
                </a:solidFill>
                <a:latin typeface="IBM Plex Serif"/>
                <a:ea typeface="Verdana" pitchFamily="34" charset="0"/>
                <a:cs typeface="Verdana" pitchFamily="34" charset="0"/>
              </a:rPr>
              <a:t>Secteur problématique – Érosion côtière</a:t>
            </a:r>
          </a:p>
        </p:txBody>
      </p:sp>
      <p:sp>
        <p:nvSpPr>
          <p:cNvPr id="2" name="Rectangle 1"/>
          <p:cNvSpPr/>
          <p:nvPr/>
        </p:nvSpPr>
        <p:spPr>
          <a:xfrm>
            <a:off x="414771" y="1523953"/>
            <a:ext cx="6096000" cy="3600986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IN" sz="2800">
              <a:solidFill>
                <a:srgbClr val="000000"/>
              </a:solidFill>
              <a:latin typeface="Cambria" panose="020405030504060302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" sz="2000">
                <a:solidFill>
                  <a:srgbClr val="000000"/>
                </a:solidFill>
              </a:rPr>
              <a:t>La zone côtière (longueur 1,463 km) du village d'Uppada dans le district d'East Godavari, dans l'Andhra Pradesh, a été soumise à une grave érosion marine au cours des dernières années.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" sz="2000">
                <a:solidFill>
                  <a:srgbClr val="000000"/>
                </a:solidFill>
              </a:rPr>
              <a:t>Compte tenu de l'importance et du besoin, une digue de protection contre l'érosion appropriée a été réalisée à l'aide de tubes géotextiles, de sacs géotextiles et de gabions en corde polymère pour protéger les villages et autres monuments le long de la côte.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0771" y="1149775"/>
            <a:ext cx="5400000" cy="404156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 descr="C:\Users\em01\Desktop\MEE-logo-960x500.jpg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659983" y="6174559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C:\Users\em01\Desktop\logo.png"/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5459274" y="6209314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0631212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3770" y="1308980"/>
            <a:ext cx="5902859" cy="454484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80424" y="1880873"/>
            <a:ext cx="476020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" sz="2000">
                <a:solidFill>
                  <a:srgbClr val="000000"/>
                </a:solidFill>
              </a:rPr>
              <a:t>La digue en tube géotextile avec des géosacs comme cours de nivellement inférieur a été installée avec succès avec la couche supérieure recouverte d'un gabion en corde polymère pour la protection.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80424" y="462894"/>
            <a:ext cx="11097413" cy="484157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 eaLnBrk="1" hangingPunct="1">
              <a:defRPr/>
            </a:pPr>
            <a:r>
              <a:rPr lang="fr" sz="3199" b="1">
                <a:solidFill>
                  <a:srgbClr val="FF0000"/>
                </a:solidFill>
                <a:latin typeface="IBM Plex Serif"/>
                <a:ea typeface="Verdana" pitchFamily="34" charset="0"/>
                <a:cs typeface="Verdana" pitchFamily="34" charset="0"/>
              </a:rPr>
              <a:t>Achèvement réussi – Digue</a:t>
            </a:r>
          </a:p>
        </p:txBody>
      </p:sp>
      <p:sp>
        <p:nvSpPr>
          <p:cNvPr id="7" name="Rectangle 6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 descr="C:\Users\em01\Desktop\MEE-logo-960x500.jpg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659983" y="6174559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C:\Users\em01\Desktop\logo.png"/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5459274" y="6209314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2415888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Quadrant-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" y="1"/>
            <a:ext cx="7076279" cy="6858000"/>
          </a:xfrm>
          <a:prstGeom prst="rect">
            <a:avLst/>
          </a:prstGeom>
        </p:spPr>
      </p:pic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279114" y="1895338"/>
            <a:ext cx="5757629" cy="1286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846" tIns="54423" rIns="108846" bIns="54423" anchor="b"/>
          <a:lstStyle/>
          <a:p>
            <a:pPr defTabSz="914421">
              <a:lnSpc>
                <a:spcPts val="4167"/>
              </a:lnSpc>
            </a:pPr>
            <a:r>
              <a:rPr lang="fr" sz="3600">
                <a:solidFill>
                  <a:prstClr val="white"/>
                </a:solidFill>
                <a:latin typeface="Georgia" pitchFamily="18" charset="0"/>
                <a:ea typeface="Verdana" pitchFamily="34" charset="0"/>
                <a:cs typeface="Verdana" pitchFamily="34" charset="0"/>
              </a:rPr>
              <a:t>ÉTUDE DE CAS – MUKDAHAN, THAÏLANDE</a:t>
            </a:r>
          </a:p>
          <a:p>
            <a:pPr defTabSz="914421">
              <a:lnSpc>
                <a:spcPts val="4167"/>
              </a:lnSpc>
            </a:pPr>
            <a:endParaRPr lang="en-US" sz="3600">
              <a:solidFill>
                <a:prstClr val="white"/>
              </a:solidFill>
              <a:latin typeface="Georgia" pitchFamily="18" charset="0"/>
              <a:ea typeface="Verdana" pitchFamily="34" charset="0"/>
              <a:cs typeface="Verdana" pitchFamily="34" charset="0"/>
            </a:endParaRPr>
          </a:p>
          <a:p>
            <a:pPr defTabSz="914421">
              <a:lnSpc>
                <a:spcPts val="4167"/>
              </a:lnSpc>
            </a:pPr>
            <a:r>
              <a:rPr lang="fr" sz="3600">
                <a:solidFill>
                  <a:prstClr val="white"/>
                </a:solidFill>
                <a:latin typeface="Georgia" pitchFamily="18" charset="0"/>
                <a:ea typeface="Verdana" pitchFamily="34" charset="0"/>
                <a:cs typeface="Verdana" pitchFamily="34" charset="0"/>
              </a:rPr>
              <a:t>GABION EN CORDE POLYMÈRE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21"/>
            <a:fld id="{404AB48D-B277-4F27-9FD5-35ACDCD6718F}" type="slidenum">
              <a:rPr lang="en-IN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pPr defTabSz="914421"/>
              <a:t>49</a:t>
            </a:fld>
            <a:endParaRPr lang="en-IN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82064" y="2804544"/>
            <a:ext cx="6055313" cy="1248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846" tIns="54423" rIns="108846" bIns="54423" anchor="b"/>
          <a:lstStyle/>
          <a:p>
            <a:pPr defTabSz="914421">
              <a:lnSpc>
                <a:spcPts val="4167"/>
              </a:lnSpc>
            </a:pPr>
            <a:endParaRPr lang="en-US" sz="3599">
              <a:solidFill>
                <a:prstClr val="white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0" name="Image 9" descr="C:\Users\em01\Desktop\MEE-logo-960x500.jpg"/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3409719" y="6307307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C:\Users\em01\Desktop\logo.png"/>
          <p:cNvPicPr/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6926124" y="6296799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65016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3160" y="1825625"/>
            <a:ext cx="5181600" cy="4351338"/>
          </a:xfrm>
        </p:spPr>
        <p:txBody>
          <a:bodyPr>
            <a:normAutofit/>
          </a:bodyPr>
          <a:lstStyle/>
          <a:p>
            <a:r>
              <a:rPr lang="fr" sz="2000"/>
              <a:t>Les autorités de Mukhdahan voulaient récupérer des terres</a:t>
            </a:r>
          </a:p>
          <a:p>
            <a:endParaRPr lang="en-IN" sz="2000"/>
          </a:p>
          <a:p>
            <a:r>
              <a:rPr lang="fr" sz="2000" err="1"/>
              <a:t>Garware a proposé la remise en état à l'aide d'une corde polymère, d'un gabion, d'une paroi RS à l'aide de géogrilles en polymère.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315" y="1364974"/>
            <a:ext cx="6105893" cy="4579420"/>
          </a:xfrm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77535" y="475487"/>
            <a:ext cx="11097413" cy="4841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" sz="3199" b="1">
                <a:solidFill>
                  <a:srgbClr val="FF0000"/>
                </a:solidFill>
                <a:latin typeface="IBM Plex Serif"/>
                <a:ea typeface="Verdana" pitchFamily="34" charset="0"/>
                <a:cs typeface="Verdana" pitchFamily="34" charset="0"/>
              </a:rPr>
              <a:t>Remise en état des terres à l'aide d'un gabion en corde polymère</a:t>
            </a:r>
          </a:p>
        </p:txBody>
      </p:sp>
      <p:sp>
        <p:nvSpPr>
          <p:cNvPr id="7" name="Rectangle 6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 descr="C:\Users\em01\Desktop\MEE-logo-960x500.jpg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659983" y="6174559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C:\Users\em01\Desktop\logo.png"/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5459274" y="6209314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0661190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0615" y="1247241"/>
            <a:ext cx="2910769" cy="2183569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2563" y="1224481"/>
            <a:ext cx="2910769" cy="2183569"/>
          </a:xfr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588" y="4295774"/>
            <a:ext cx="2910769" cy="21835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667" y="1224481"/>
            <a:ext cx="2910769" cy="21835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823" y="4194658"/>
            <a:ext cx="2910769" cy="2183569"/>
          </a:xfrm>
          <a:prstGeom prst="rect">
            <a:avLst/>
          </a:prstGeom>
        </p:spPr>
      </p:pic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577535" y="475487"/>
            <a:ext cx="11097413" cy="4841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" sz="3199" b="1">
                <a:solidFill>
                  <a:srgbClr val="FF0000"/>
                </a:solidFill>
                <a:latin typeface="IBM Plex Serif"/>
                <a:ea typeface="Verdana" pitchFamily="34" charset="0"/>
                <a:cs typeface="Verdana" pitchFamily="34" charset="0"/>
              </a:rPr>
              <a:t>Installation – Gabion en corde polymère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 descr="C:\Users\em01\Desktop\MEE-logo-960x500.jpg"/>
          <p:cNvPicPr/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659983" y="6174559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 descr="C:\Users\em01\Desktop\logo.png"/>
          <p:cNvPicPr/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5459274" y="6209314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2091816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68" y="1643270"/>
            <a:ext cx="5734832" cy="4301124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fr" sz="2000"/>
              <a:t>La structure murale RS de 11 blocs de haut a été créée et fonctionne absolument bien.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77535" y="475487"/>
            <a:ext cx="11097413" cy="4841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" sz="3199" b="1">
                <a:solidFill>
                  <a:srgbClr val="FF0000"/>
                </a:solidFill>
                <a:latin typeface="IBM Plex Serif"/>
                <a:ea typeface="Verdana" pitchFamily="34" charset="0"/>
                <a:cs typeface="Verdana" pitchFamily="34" charset="0"/>
              </a:rPr>
              <a:t>Achèvement réussi – Terres remises en état</a:t>
            </a:r>
          </a:p>
        </p:txBody>
      </p:sp>
      <p:sp>
        <p:nvSpPr>
          <p:cNvPr id="7" name="Rectangle 6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 descr="C:\Users\em01\Desktop\MEE-logo-960x500.jpg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659983" y="6174559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C:\Users\em01\Desktop\logo.png"/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5459274" y="6209314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657098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057" y="1121442"/>
            <a:ext cx="4141913" cy="2329826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103" y="1826825"/>
            <a:ext cx="5424433" cy="3348019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056" y="3682935"/>
            <a:ext cx="4141913" cy="2329826"/>
          </a:xfrm>
          <a:prstGeom prst="rect">
            <a:avLst/>
          </a:prstGeom>
        </p:spPr>
      </p:pic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577535" y="475487"/>
            <a:ext cx="11097413" cy="4841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" sz="3199" b="1">
                <a:solidFill>
                  <a:srgbClr val="FF0000"/>
                </a:solidFill>
                <a:latin typeface="IBM Plex Serif"/>
                <a:ea typeface="Verdana" pitchFamily="34" charset="0"/>
                <a:cs typeface="Verdana" pitchFamily="34" charset="0"/>
              </a:rPr>
              <a:t>Protection des berges de la rivière à l'aide d'un gabion en corde polymère</a:t>
            </a:r>
          </a:p>
        </p:txBody>
      </p:sp>
      <p:sp>
        <p:nvSpPr>
          <p:cNvPr id="6" name="Rectangle 5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 descr="C:\Users\em01\Desktop\MEE-logo-960x500.jpg"/>
          <p:cNvPicPr/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659983" y="6174559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 descr="C:\Users\em01\Desktop\logo.png"/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5459274" y="6209314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50035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Toutes les questions Images vectorielles (87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2831962"/>
            <a:ext cx="5400000" cy="178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77535" y="475487"/>
            <a:ext cx="11097413" cy="4841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" sz="3199" b="1" dirty="0">
                <a:solidFill>
                  <a:srgbClr val="FF0000"/>
                </a:solidFill>
                <a:latin typeface="IBM Plex Serif"/>
                <a:ea typeface="Verdana" pitchFamily="34" charset="0"/>
                <a:cs typeface="Verdana" pitchFamily="34" charset="0"/>
              </a:rPr>
              <a:t>Merci</a:t>
            </a:r>
          </a:p>
        </p:txBody>
      </p:sp>
      <p:sp>
        <p:nvSpPr>
          <p:cNvPr id="9" name="Rectangle 8"/>
          <p:cNvSpPr/>
          <p:nvPr/>
        </p:nvSpPr>
        <p:spPr>
          <a:xfrm>
            <a:off x="112295" y="6174559"/>
            <a:ext cx="12079705" cy="68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 descr="C:\Users\em01\Desktop\MEE-logo-960x500.jpg"/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659983" y="6174559"/>
            <a:ext cx="726779" cy="454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14" y="6182040"/>
            <a:ext cx="1485922" cy="58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 descr="C:\Users\em01\Desktop\logo.png"/>
          <p:cNvPicPr/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5459274" y="6209314"/>
            <a:ext cx="1385745" cy="424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51202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f318774-e875-4341-aec1-833e6a118cb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47C8B8D79963342AB27D7E4BF4C5B29" ma:contentTypeVersion="16" ma:contentTypeDescription="Create a new document." ma:contentTypeScope="" ma:versionID="9af03f6f805ad1fee8e70809833307e5">
  <xsd:schema xmlns:xsd="http://www.w3.org/2001/XMLSchema" xmlns:xs="http://www.w3.org/2001/XMLSchema" xmlns:p="http://schemas.microsoft.com/office/2006/metadata/properties" xmlns:ns3="8f318774-e875-4341-aec1-833e6a118cb6" xmlns:ns4="5cc09477-92ff-4330-a2ba-9d6a0abc8494" targetNamespace="http://schemas.microsoft.com/office/2006/metadata/properties" ma:root="true" ma:fieldsID="0b502edd37857e9b8b385a4efc2e002c" ns3:_="" ns4:_="">
    <xsd:import namespace="8f318774-e875-4341-aec1-833e6a118cb6"/>
    <xsd:import namespace="5cc09477-92ff-4330-a2ba-9d6a0abc849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DateTaken" minOccurs="0"/>
                <xsd:element ref="ns3:MediaServiceLocation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318774-e875-4341-aec1-833e6a118cb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c09477-92ff-4330-a2ba-9d6a0abc8494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F30D895-9922-4442-9386-9C17355145D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80AA3EB-1F04-46AF-8ADF-8A8503C18812}">
  <ds:schemaRefs>
    <ds:schemaRef ds:uri="http://purl.org/dc/dcmitype/"/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8f318774-e875-4341-aec1-833e6a118cb6"/>
    <ds:schemaRef ds:uri="http://purl.org/dc/terms/"/>
    <ds:schemaRef ds:uri="http://schemas.openxmlformats.org/package/2006/metadata/core-properties"/>
    <ds:schemaRef ds:uri="5cc09477-92ff-4330-a2ba-9d6a0abc8494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FDD4C55B-5D61-43CC-BF5D-B73385735613}">
  <ds:schemaRefs>
    <ds:schemaRef ds:uri="5cc09477-92ff-4330-a2ba-9d6a0abc8494"/>
    <ds:schemaRef ds:uri="8f318774-e875-4341-aec1-833e6a118cb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1814</Words>
  <Application>Microsoft Office PowerPoint</Application>
  <PresentationFormat>Grand écran</PresentationFormat>
  <Paragraphs>316</Paragraphs>
  <Slides>54</Slides>
  <Notes>20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17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54</vt:i4>
      </vt:variant>
    </vt:vector>
  </HeadingPairs>
  <TitlesOfParts>
    <vt:vector size="73" baseType="lpstr">
      <vt:lpstr>ＭＳ Ｐゴシック</vt:lpstr>
      <vt:lpstr>Arial</vt:lpstr>
      <vt:lpstr>Arial Black</vt:lpstr>
      <vt:lpstr>Arial Rounded MT Bold</vt:lpstr>
      <vt:lpstr>Bahnschrift</vt:lpstr>
      <vt:lpstr>Calibri</vt:lpstr>
      <vt:lpstr>Calibri Light</vt:lpstr>
      <vt:lpstr>Cambria</vt:lpstr>
      <vt:lpstr>Cambria Math</vt:lpstr>
      <vt:lpstr>Constantia</vt:lpstr>
      <vt:lpstr>Georgia</vt:lpstr>
      <vt:lpstr>IBM Plex Serif</vt:lpstr>
      <vt:lpstr>Segoe UI</vt:lpstr>
      <vt:lpstr>Times New Roman</vt:lpstr>
      <vt:lpstr>Verdana</vt:lpstr>
      <vt:lpstr>Wingdings</vt:lpstr>
      <vt:lpstr>Wingdings 2</vt:lpstr>
      <vt:lpstr>Office Theme</vt:lpstr>
      <vt:lpstr>Débit</vt:lpstr>
      <vt:lpstr>Direction des Ports  et du Domaine Public Maritime </vt:lpstr>
      <vt:lpstr>Session 4 – Protection côtière et renforcement des digues</vt:lpstr>
      <vt:lpstr>Présentation PowerPoint</vt:lpstr>
      <vt:lpstr>Présentation PowerPoint</vt:lpstr>
      <vt:lpstr>Gamme de produits</vt:lpstr>
      <vt:lpstr>Présentation PowerPoint</vt:lpstr>
      <vt:lpstr>Geotextile Tubes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Sacs géotextiles</vt:lpstr>
      <vt:lpstr>Présentation PowerPoint</vt:lpstr>
      <vt:lpstr>Présentation PowerPoint</vt:lpstr>
      <vt:lpstr>Présentation PowerPoint</vt:lpstr>
      <vt:lpstr>Gabions en corde polymère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Conception de tubes géotextiles</vt:lpstr>
      <vt:lpstr>Présentation PowerPoint</vt:lpstr>
      <vt:lpstr>Contrôles de conception</vt:lpstr>
      <vt:lpstr>Contrôles de conception</vt:lpstr>
      <vt:lpstr>Contrôles de conception</vt:lpstr>
      <vt:lpstr>Contrôles de conception</vt:lpstr>
      <vt:lpstr>Contrôles de conception</vt:lpstr>
      <vt:lpstr>Contrôles de conception</vt:lpstr>
      <vt:lpstr>Contrôles de conception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Remise en état des terres à l'aide de géo-conteneurs </vt:lpstr>
      <vt:lpstr>Présentation PowerPoint</vt:lpstr>
      <vt:lpstr>Présentation PowerPoint</vt:lpstr>
      <vt:lpstr>Présentation PowerPoint</vt:lpstr>
      <vt:lpstr>Présentation PowerPoint</vt:lpstr>
      <vt:lpstr>Achèvement réussi – Digue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Direction des Ports  et du Domaine Public Maritime </dc:title>
  <cp:lastModifiedBy>EM01</cp:lastModifiedBy>
  <cp:revision>6</cp:revision>
  <dcterms:modified xsi:type="dcterms:W3CDTF">2025-05-27T19:06:45Z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0x010100A47C8B8D79963342AB27D7E4BF4C5B29</vt:lpwstr>
  </property>
  <property fmtid="{D5CDD505-2E9C-101B-9397-08002B2CF9AE}" pid="3" name="MSIP_Label_26615553-48f4-466c-a66f-a3bb9a6459c5_Enabled">
    <vt:lpwstr>true</vt:lpwstr>
  </property>
  <property fmtid="{D5CDD505-2E9C-101B-9397-08002B2CF9AE}" pid="4" name="MSIP_Label_26615553-48f4-466c-a66f-a3bb9a6459c5_SetDate">
    <vt:lpwstr>2025-05-21T13:01:03Z</vt:lpwstr>
  </property>
  <property fmtid="{D5CDD505-2E9C-101B-9397-08002B2CF9AE}" pid="5" name="MSIP_Label_26615553-48f4-466c-a66f-a3bb9a6459c5_Method">
    <vt:lpwstr>Standard</vt:lpwstr>
  </property>
  <property fmtid="{D5CDD505-2E9C-101B-9397-08002B2CF9AE}" pid="6" name="MSIP_Label_26615553-48f4-466c-a66f-a3bb9a6459c5_Name">
    <vt:lpwstr>C1 - Interne</vt:lpwstr>
  </property>
  <property fmtid="{D5CDD505-2E9C-101B-9397-08002B2CF9AE}" pid="7" name="MSIP_Label_26615553-48f4-466c-a66f-a3bb9a6459c5_SiteId">
    <vt:lpwstr>1fbeb981-82a8-4cd1-8a51-a83806530676</vt:lpwstr>
  </property>
  <property fmtid="{D5CDD505-2E9C-101B-9397-08002B2CF9AE}" pid="8" name="MSIP_Label_26615553-48f4-466c-a66f-a3bb9a6459c5_ActionId">
    <vt:lpwstr>180d5627-3bc8-4947-a3a2-c9ab76abb00d</vt:lpwstr>
  </property>
  <property fmtid="{D5CDD505-2E9C-101B-9397-08002B2CF9AE}" pid="9" name="MSIP_Label_26615553-48f4-466c-a66f-a3bb9a6459c5_ContentBits">
    <vt:lpwstr>0</vt:lpwstr>
  </property>
  <property fmtid="{D5CDD505-2E9C-101B-9397-08002B2CF9AE}" pid="10" name="MSIP_Label_26615553-48f4-466c-a66f-a3bb9a6459c5_Tag">
    <vt:lpwstr>10, 3, 0, 1</vt:lpwstr>
  </property>
</Properties>
</file>