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0"/>
  </p:notesMasterIdLst>
  <p:handoutMasterIdLst>
    <p:handoutMasterId r:id="rId21"/>
  </p:handoutMasterIdLst>
  <p:sldIdLst>
    <p:sldId id="2012" r:id="rId5"/>
    <p:sldId id="397" r:id="rId6"/>
    <p:sldId id="2013" r:id="rId7"/>
    <p:sldId id="2031" r:id="rId8"/>
    <p:sldId id="2032" r:id="rId9"/>
    <p:sldId id="2035" r:id="rId10"/>
    <p:sldId id="2036" r:id="rId11"/>
    <p:sldId id="2034" r:id="rId12"/>
    <p:sldId id="2037" r:id="rId13"/>
    <p:sldId id="2038" r:id="rId14"/>
    <p:sldId id="2039" r:id="rId15"/>
    <p:sldId id="2040" r:id="rId16"/>
    <p:sldId id="2041" r:id="rId17"/>
    <p:sldId id="2042" r:id="rId18"/>
    <p:sldId id="299"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DM Serif Display" panose="020B0604020202020204" charset="0"/>
      <p:regular r:id="rId28"/>
      <p:italic r:id="rId29"/>
    </p:embeddedFont>
    <p:embeddedFont>
      <p:font typeface="Inter" panose="020B0604020202020204" charset="0"/>
      <p:regular r:id="rId30"/>
      <p:bold r:id="rId31"/>
    </p:embeddedFont>
    <p:embeddedFont>
      <p:font typeface="Inter Medium"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4" pos="665" userDrawn="1">
          <p15:clr>
            <a:srgbClr val="A4A3A4"/>
          </p15:clr>
        </p15:guide>
        <p15:guide id="5" pos="7491" userDrawn="1">
          <p15:clr>
            <a:srgbClr val="A4A3A4"/>
          </p15:clr>
        </p15:guide>
        <p15:guide id="8" orient="horz" pos="3566" userDrawn="1">
          <p15:clr>
            <a:srgbClr val="A4A3A4"/>
          </p15:clr>
        </p15:guide>
        <p15:guide id="9" pos="4226" userDrawn="1">
          <p15:clr>
            <a:srgbClr val="A4A3A4"/>
          </p15:clr>
        </p15:guide>
        <p15:guide id="10" orient="horz" pos="23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utam Dalmia" initials="GD" lastIdx="13" clrIdx="0">
    <p:extLst>
      <p:ext uri="{19B8F6BF-5375-455C-9EA6-DF929625EA0E}">
        <p15:presenceInfo xmlns:p15="http://schemas.microsoft.com/office/powerpoint/2012/main" userId="S::gautam.dalmia@strataindia.onmicrosoft.com::9e1a1248-e4aa-4d7d-a873-ea2fc6e0a5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78A538"/>
    <a:srgbClr val="DCDDDE"/>
    <a:srgbClr val="E3E3E3"/>
    <a:srgbClr val="034473"/>
    <a:srgbClr val="004270"/>
    <a:srgbClr val="8AB23F"/>
    <a:srgbClr val="F7F7F7"/>
    <a:srgbClr val="004271"/>
    <a:srgbClr val="B6D3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0" autoAdjust="0"/>
    <p:restoredTop sz="94061" autoAdjust="0"/>
  </p:normalViewPr>
  <p:slideViewPr>
    <p:cSldViewPr snapToGrid="0">
      <p:cViewPr varScale="1">
        <p:scale>
          <a:sx n="114" d="100"/>
          <a:sy n="114" d="100"/>
        </p:scale>
        <p:origin x="90" y="420"/>
      </p:cViewPr>
      <p:guideLst>
        <p:guide orient="horz" pos="1049"/>
        <p:guide pos="665"/>
        <p:guide pos="7491"/>
        <p:guide orient="horz" pos="3566"/>
        <p:guide pos="4226"/>
        <p:guide orient="horz" pos="23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01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47B9E8-138D-4CEF-9F95-E6260A64CF55}" type="datetimeFigureOut">
              <a:rPr lang="en-IN" smtClean="0"/>
              <a:t>03-06-2025</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A945A5-3641-41DF-943D-A74290E1A3BC}" type="slidenum">
              <a:rPr lang="en-IN" smtClean="0"/>
              <a:t>‹N°›</a:t>
            </a:fld>
            <a:endParaRPr lang="en-IN"/>
          </a:p>
        </p:txBody>
      </p:sp>
    </p:spTree>
    <p:extLst>
      <p:ext uri="{BB962C8B-B14F-4D97-AF65-F5344CB8AC3E}">
        <p14:creationId xmlns:p14="http://schemas.microsoft.com/office/powerpoint/2010/main" val="4190724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4FC80-AB0A-4F65-9902-7F4CA716A858}" type="datetimeFigureOut">
              <a:rPr lang="en-IN" smtClean="0"/>
              <a:t>03-06-2025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27E913-ED07-44A2-A688-78286D823A61}" type="slidenum">
              <a:rPr lang="en-IN" smtClean="0"/>
              <a:t>‹N°›</a:t>
            </a:fld>
            <a:endParaRPr lang="en-IN"/>
          </a:p>
        </p:txBody>
      </p:sp>
    </p:spTree>
    <p:extLst>
      <p:ext uri="{BB962C8B-B14F-4D97-AF65-F5344CB8AC3E}">
        <p14:creationId xmlns:p14="http://schemas.microsoft.com/office/powerpoint/2010/main" val="4182260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Layout</a:t>
            </a:r>
            <a:r>
              <a:rPr lang="en-IN" baseline="0" dirty="0"/>
              <a:t> option 1</a:t>
            </a:r>
            <a:endParaRPr lang="en-IN" dirty="0"/>
          </a:p>
        </p:txBody>
      </p:sp>
      <p:sp>
        <p:nvSpPr>
          <p:cNvPr id="4" name="Slide Number Placeholder 3"/>
          <p:cNvSpPr>
            <a:spLocks noGrp="1"/>
          </p:cNvSpPr>
          <p:nvPr>
            <p:ph type="sldNum" sz="quarter" idx="10"/>
          </p:nvPr>
        </p:nvSpPr>
        <p:spPr/>
        <p:txBody>
          <a:bodyPr/>
          <a:lstStyle/>
          <a:p>
            <a:fld id="{AB27E913-ED07-44A2-A688-78286D823A61}" type="slidenum">
              <a:rPr lang="en-IN" smtClean="0"/>
              <a:t>15</a:t>
            </a:fld>
            <a:endParaRPr lang="en-IN"/>
          </a:p>
        </p:txBody>
      </p:sp>
    </p:spTree>
    <p:extLst>
      <p:ext uri="{BB962C8B-B14F-4D97-AF65-F5344CB8AC3E}">
        <p14:creationId xmlns:p14="http://schemas.microsoft.com/office/powerpoint/2010/main" val="4225342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82437" y="3161870"/>
            <a:ext cx="9144000" cy="1006475"/>
          </a:xfrm>
        </p:spPr>
        <p:txBody>
          <a:bodyPr anchor="b">
            <a:normAutofit/>
          </a:bodyPr>
          <a:lstStyle>
            <a:lvl1pPr algn="ctr">
              <a:defRPr sz="5400">
                <a:solidFill>
                  <a:srgbClr val="404040"/>
                </a:solidFill>
              </a:defRPr>
            </a:lvl1pPr>
          </a:lstStyle>
          <a:p>
            <a:r>
              <a:rPr lang="en-US" dirty="0"/>
              <a:t>Title</a:t>
            </a:r>
            <a:endParaRPr lang="en-IN" dirty="0"/>
          </a:p>
        </p:txBody>
      </p:sp>
      <p:sp>
        <p:nvSpPr>
          <p:cNvPr id="3" name="Subtitle 2"/>
          <p:cNvSpPr>
            <a:spLocks noGrp="1"/>
          </p:cNvSpPr>
          <p:nvPr>
            <p:ph type="subTitle" idx="1" hasCustomPrompt="1"/>
          </p:nvPr>
        </p:nvSpPr>
        <p:spPr>
          <a:xfrm>
            <a:off x="1524000" y="4360598"/>
            <a:ext cx="9144000" cy="685800"/>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pic>
        <p:nvPicPr>
          <p:cNvPr id="7" name="Picture 2" descr="D:\Komal\Clients\Strata\PPT\2017\Starta_Logo-No_Soil_Too_Weak.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4631785" y="1048202"/>
            <a:ext cx="2928430" cy="1458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668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404730"/>
            <a:ext cx="9144000" cy="1906450"/>
          </a:xfrm>
        </p:spPr>
        <p:txBody>
          <a:bodyPr anchor="b">
            <a:normAutofit/>
          </a:bodyPr>
          <a:lstStyle>
            <a:lvl1pPr algn="ctr">
              <a:defRPr sz="5400">
                <a:solidFill>
                  <a:srgbClr val="404040"/>
                </a:solidFill>
              </a:defRPr>
            </a:lvl1pPr>
          </a:lstStyle>
          <a:p>
            <a:r>
              <a:rPr lang="en-US" dirty="0"/>
              <a:t>Title</a:t>
            </a:r>
            <a:endParaRPr lang="en-IN" dirty="0"/>
          </a:p>
        </p:txBody>
      </p:sp>
      <p:sp>
        <p:nvSpPr>
          <p:cNvPr id="3" name="Subtitle 2"/>
          <p:cNvSpPr>
            <a:spLocks noGrp="1"/>
          </p:cNvSpPr>
          <p:nvPr>
            <p:ph type="subTitle" idx="1" hasCustomPrompt="1"/>
          </p:nvPr>
        </p:nvSpPr>
        <p:spPr>
          <a:xfrm>
            <a:off x="1524000" y="3776870"/>
            <a:ext cx="9144000" cy="1480930"/>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pic>
        <p:nvPicPr>
          <p:cNvPr id="4" name="Picture 2" descr="D:\Komal\Clients\Strata\PPT\2017\Starta_Logo-No_Soil_Too_Weak.png">
            <a:extLst>
              <a:ext uri="{FF2B5EF4-FFF2-40B4-BE49-F238E27FC236}">
                <a16:creationId xmlns:a16="http://schemas.microsoft.com/office/drawing/2014/main" id="{6A31905B-74C4-479C-AC55-AE3779C84CE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92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404730"/>
            <a:ext cx="9144000" cy="1906450"/>
          </a:xfrm>
        </p:spPr>
        <p:txBody>
          <a:bodyPr anchor="b">
            <a:normAutofit/>
          </a:bodyPr>
          <a:lstStyle>
            <a:lvl1pPr algn="l">
              <a:defRPr sz="5400">
                <a:solidFill>
                  <a:srgbClr val="404040"/>
                </a:solidFill>
              </a:defRPr>
            </a:lvl1pPr>
          </a:lstStyle>
          <a:p>
            <a:r>
              <a:rPr lang="en-US" dirty="0"/>
              <a:t>Title</a:t>
            </a:r>
            <a:endParaRPr lang="en-IN" dirty="0"/>
          </a:p>
        </p:txBody>
      </p:sp>
      <p:sp>
        <p:nvSpPr>
          <p:cNvPr id="3" name="Subtitle 2"/>
          <p:cNvSpPr>
            <a:spLocks noGrp="1"/>
          </p:cNvSpPr>
          <p:nvPr>
            <p:ph type="subTitle" idx="1" hasCustomPrompt="1"/>
          </p:nvPr>
        </p:nvSpPr>
        <p:spPr>
          <a:xfrm>
            <a:off x="1524000" y="3776870"/>
            <a:ext cx="9144000" cy="148093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pic>
        <p:nvPicPr>
          <p:cNvPr id="4" name="Picture 2" descr="D:\Komal\Clients\Strata\PPT\2017\Starta_Logo-No_Soil_Too_Weak.png">
            <a:extLst>
              <a:ext uri="{FF2B5EF4-FFF2-40B4-BE49-F238E27FC236}">
                <a16:creationId xmlns:a16="http://schemas.microsoft.com/office/drawing/2014/main" id="{6A31905B-74C4-479C-AC55-AE3779C84CE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892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F3ECFA-596C-4E16-9342-C61C13A9AFCA}"/>
              </a:ext>
            </a:extLst>
          </p:cNvPr>
          <p:cNvSpPr/>
          <p:nvPr userDrawn="1"/>
        </p:nvSpPr>
        <p:spPr>
          <a:xfrm rot="10800000">
            <a:off x="726494" y="2044731"/>
            <a:ext cx="4396558" cy="4111113"/>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73BEA22-F9B6-49B4-9728-FE22E65D1537}"/>
              </a:ext>
            </a:extLst>
          </p:cNvPr>
          <p:cNvSpPr/>
          <p:nvPr userDrawn="1"/>
        </p:nvSpPr>
        <p:spPr>
          <a:xfrm>
            <a:off x="1052179" y="1645920"/>
            <a:ext cx="4397385" cy="41111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2" descr="D:\Komal\Clients\Strata\PPT\2017\Starta_Logo-No_Soil_Too_Weak.png">
            <a:extLst>
              <a:ext uri="{FF2B5EF4-FFF2-40B4-BE49-F238E27FC236}">
                <a16:creationId xmlns:a16="http://schemas.microsoft.com/office/drawing/2014/main" id="{B75FFFC2-A3C2-460A-BEE2-423AB261E9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309488" y="88676"/>
            <a:ext cx="2053884" cy="1023068"/>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C13C5101-393B-4570-958B-F00BF3374396}"/>
              </a:ext>
            </a:extLst>
          </p:cNvPr>
          <p:cNvCxnSpPr/>
          <p:nvPr userDrawn="1"/>
        </p:nvCxnSpPr>
        <p:spPr>
          <a:xfrm>
            <a:off x="1413803" y="4474343"/>
            <a:ext cx="1420837" cy="0"/>
          </a:xfrm>
          <a:prstGeom prst="line">
            <a:avLst/>
          </a:prstGeom>
          <a:ln>
            <a:solidFill>
              <a:srgbClr val="78A538"/>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69100D1-4E88-440A-9B96-8444D6BAB2E4}"/>
              </a:ext>
            </a:extLst>
          </p:cNvPr>
          <p:cNvSpPr>
            <a:spLocks noGrp="1"/>
          </p:cNvSpPr>
          <p:nvPr>
            <p:ph type="ctrTitle" hasCustomPrompt="1"/>
          </p:nvPr>
        </p:nvSpPr>
        <p:spPr>
          <a:xfrm>
            <a:off x="1277545" y="2300804"/>
            <a:ext cx="3391437" cy="1961147"/>
          </a:xfrm>
        </p:spPr>
        <p:txBody>
          <a:bodyPr anchor="b">
            <a:normAutofit/>
          </a:bodyPr>
          <a:lstStyle>
            <a:lvl1pPr algn="l">
              <a:defRPr sz="4800">
                <a:solidFill>
                  <a:schemeClr val="bg1"/>
                </a:solidFill>
              </a:defRPr>
            </a:lvl1pPr>
          </a:lstStyle>
          <a:p>
            <a:r>
              <a:rPr lang="en-US" dirty="0"/>
              <a:t>Title</a:t>
            </a:r>
            <a:endParaRPr lang="en-IN" dirty="0"/>
          </a:p>
        </p:txBody>
      </p:sp>
      <p:sp>
        <p:nvSpPr>
          <p:cNvPr id="14" name="Subtitle 2">
            <a:extLst>
              <a:ext uri="{FF2B5EF4-FFF2-40B4-BE49-F238E27FC236}">
                <a16:creationId xmlns:a16="http://schemas.microsoft.com/office/drawing/2014/main" id="{5DC82EED-0439-47EE-B41D-5B5658A60B3B}"/>
              </a:ext>
            </a:extLst>
          </p:cNvPr>
          <p:cNvSpPr>
            <a:spLocks noGrp="1"/>
          </p:cNvSpPr>
          <p:nvPr>
            <p:ph type="subTitle" idx="1" hasCustomPrompt="1"/>
          </p:nvPr>
        </p:nvSpPr>
        <p:spPr>
          <a:xfrm>
            <a:off x="1277545" y="4611929"/>
            <a:ext cx="3384135" cy="91512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spTree>
    <p:extLst>
      <p:ext uri="{BB962C8B-B14F-4D97-AF65-F5344CB8AC3E}">
        <p14:creationId xmlns:p14="http://schemas.microsoft.com/office/powerpoint/2010/main" val="3932743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F3ECFA-596C-4E16-9342-C61C13A9AFCA}"/>
              </a:ext>
            </a:extLst>
          </p:cNvPr>
          <p:cNvSpPr/>
          <p:nvPr userDrawn="1"/>
        </p:nvSpPr>
        <p:spPr>
          <a:xfrm rot="10800000">
            <a:off x="726493" y="2044730"/>
            <a:ext cx="6727251" cy="4111113"/>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73BEA22-F9B6-49B4-9728-FE22E65D1537}"/>
              </a:ext>
            </a:extLst>
          </p:cNvPr>
          <p:cNvSpPr/>
          <p:nvPr userDrawn="1"/>
        </p:nvSpPr>
        <p:spPr>
          <a:xfrm>
            <a:off x="1052179" y="1645920"/>
            <a:ext cx="6069057" cy="41111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2" descr="D:\Komal\Clients\Strata\PPT\2017\Starta_Logo-No_Soil_Too_Weak.png">
            <a:extLst>
              <a:ext uri="{FF2B5EF4-FFF2-40B4-BE49-F238E27FC236}">
                <a16:creationId xmlns:a16="http://schemas.microsoft.com/office/drawing/2014/main" id="{B75FFFC2-A3C2-460A-BEE2-423AB261E9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309488" y="88676"/>
            <a:ext cx="2053884" cy="1023068"/>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C13C5101-393B-4570-958B-F00BF3374396}"/>
              </a:ext>
            </a:extLst>
          </p:cNvPr>
          <p:cNvCxnSpPr>
            <a:cxnSpLocks/>
          </p:cNvCxnSpPr>
          <p:nvPr userDrawn="1"/>
        </p:nvCxnSpPr>
        <p:spPr>
          <a:xfrm>
            <a:off x="1413803" y="4474343"/>
            <a:ext cx="4114161" cy="0"/>
          </a:xfrm>
          <a:prstGeom prst="line">
            <a:avLst/>
          </a:prstGeom>
          <a:ln>
            <a:solidFill>
              <a:srgbClr val="78A538"/>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69100D1-4E88-440A-9B96-8444D6BAB2E4}"/>
              </a:ext>
            </a:extLst>
          </p:cNvPr>
          <p:cNvSpPr>
            <a:spLocks noGrp="1"/>
          </p:cNvSpPr>
          <p:nvPr>
            <p:ph type="ctrTitle" hasCustomPrompt="1"/>
          </p:nvPr>
        </p:nvSpPr>
        <p:spPr>
          <a:xfrm>
            <a:off x="1277545" y="2300804"/>
            <a:ext cx="5469619" cy="1961147"/>
          </a:xfrm>
        </p:spPr>
        <p:txBody>
          <a:bodyPr anchor="b">
            <a:normAutofit/>
          </a:bodyPr>
          <a:lstStyle>
            <a:lvl1pPr algn="l">
              <a:defRPr sz="4800">
                <a:solidFill>
                  <a:schemeClr val="bg1"/>
                </a:solidFill>
              </a:defRPr>
            </a:lvl1pPr>
          </a:lstStyle>
          <a:p>
            <a:r>
              <a:rPr lang="en-US" dirty="0"/>
              <a:t>Title</a:t>
            </a:r>
            <a:endParaRPr lang="en-IN" dirty="0"/>
          </a:p>
        </p:txBody>
      </p:sp>
      <p:sp>
        <p:nvSpPr>
          <p:cNvPr id="14" name="Subtitle 2">
            <a:extLst>
              <a:ext uri="{FF2B5EF4-FFF2-40B4-BE49-F238E27FC236}">
                <a16:creationId xmlns:a16="http://schemas.microsoft.com/office/drawing/2014/main" id="{5DC82EED-0439-47EE-B41D-5B5658A60B3B}"/>
              </a:ext>
            </a:extLst>
          </p:cNvPr>
          <p:cNvSpPr>
            <a:spLocks noGrp="1"/>
          </p:cNvSpPr>
          <p:nvPr>
            <p:ph type="subTitle" idx="1" hasCustomPrompt="1"/>
          </p:nvPr>
        </p:nvSpPr>
        <p:spPr>
          <a:xfrm>
            <a:off x="1277545" y="4611929"/>
            <a:ext cx="5457843" cy="91512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spTree>
    <p:extLst>
      <p:ext uri="{BB962C8B-B14F-4D97-AF65-F5344CB8AC3E}">
        <p14:creationId xmlns:p14="http://schemas.microsoft.com/office/powerpoint/2010/main" val="2884775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4985FE5C-8575-4270-B1CC-2CD514A01563}"/>
              </a:ext>
            </a:extLst>
          </p:cNvPr>
          <p:cNvSpPr>
            <a:spLocks noGrp="1"/>
          </p:cNvSpPr>
          <p:nvPr>
            <p:ph type="pic" idx="10"/>
          </p:nvPr>
        </p:nvSpPr>
        <p:spPr>
          <a:xfrm>
            <a:off x="2834640" y="0"/>
            <a:ext cx="935736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5" name="Rectangle 4">
            <a:extLst>
              <a:ext uri="{FF2B5EF4-FFF2-40B4-BE49-F238E27FC236}">
                <a16:creationId xmlns:a16="http://schemas.microsoft.com/office/drawing/2014/main" id="{D46D4A4D-850F-436F-A4E4-1E82AC4ADC01}"/>
              </a:ext>
            </a:extLst>
          </p:cNvPr>
          <p:cNvSpPr/>
          <p:nvPr userDrawn="1"/>
        </p:nvSpPr>
        <p:spPr>
          <a:xfrm>
            <a:off x="0" y="0"/>
            <a:ext cx="2834640" cy="6858000"/>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E0F3ECFA-596C-4E16-9342-C61C13A9AFCA}"/>
              </a:ext>
            </a:extLst>
          </p:cNvPr>
          <p:cNvSpPr/>
          <p:nvPr userDrawn="1"/>
        </p:nvSpPr>
        <p:spPr>
          <a:xfrm rot="10800000">
            <a:off x="726494" y="2044731"/>
            <a:ext cx="4396558" cy="4111113"/>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73BEA22-F9B6-49B4-9728-FE22E65D1537}"/>
              </a:ext>
            </a:extLst>
          </p:cNvPr>
          <p:cNvSpPr/>
          <p:nvPr userDrawn="1"/>
        </p:nvSpPr>
        <p:spPr>
          <a:xfrm>
            <a:off x="1052179" y="1645920"/>
            <a:ext cx="4397385" cy="41111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2" descr="D:\Komal\Clients\Strata\PPT\2017\Starta_Logo-No_Soil_Too_Weak.png">
            <a:extLst>
              <a:ext uri="{FF2B5EF4-FFF2-40B4-BE49-F238E27FC236}">
                <a16:creationId xmlns:a16="http://schemas.microsoft.com/office/drawing/2014/main" id="{B75FFFC2-A3C2-460A-BEE2-423AB261E9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309488" y="88676"/>
            <a:ext cx="2053884" cy="1023068"/>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C13C5101-393B-4570-958B-F00BF3374396}"/>
              </a:ext>
            </a:extLst>
          </p:cNvPr>
          <p:cNvCxnSpPr/>
          <p:nvPr userDrawn="1"/>
        </p:nvCxnSpPr>
        <p:spPr>
          <a:xfrm>
            <a:off x="1413803" y="4474343"/>
            <a:ext cx="1420837" cy="0"/>
          </a:xfrm>
          <a:prstGeom prst="line">
            <a:avLst/>
          </a:prstGeom>
          <a:ln>
            <a:solidFill>
              <a:srgbClr val="78A538"/>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369100D1-4E88-440A-9B96-8444D6BAB2E4}"/>
              </a:ext>
            </a:extLst>
          </p:cNvPr>
          <p:cNvSpPr>
            <a:spLocks noGrp="1"/>
          </p:cNvSpPr>
          <p:nvPr>
            <p:ph type="ctrTitle" hasCustomPrompt="1"/>
          </p:nvPr>
        </p:nvSpPr>
        <p:spPr>
          <a:xfrm>
            <a:off x="1277545" y="2300804"/>
            <a:ext cx="3391437" cy="1961147"/>
          </a:xfrm>
        </p:spPr>
        <p:txBody>
          <a:bodyPr anchor="b">
            <a:normAutofit/>
          </a:bodyPr>
          <a:lstStyle>
            <a:lvl1pPr algn="l">
              <a:defRPr sz="4800">
                <a:solidFill>
                  <a:schemeClr val="bg1"/>
                </a:solidFill>
              </a:defRPr>
            </a:lvl1pPr>
          </a:lstStyle>
          <a:p>
            <a:r>
              <a:rPr lang="en-US" dirty="0"/>
              <a:t>Title</a:t>
            </a:r>
            <a:endParaRPr lang="en-IN" dirty="0"/>
          </a:p>
        </p:txBody>
      </p:sp>
      <p:sp>
        <p:nvSpPr>
          <p:cNvPr id="14" name="Subtitle 2">
            <a:extLst>
              <a:ext uri="{FF2B5EF4-FFF2-40B4-BE49-F238E27FC236}">
                <a16:creationId xmlns:a16="http://schemas.microsoft.com/office/drawing/2014/main" id="{5DC82EED-0439-47EE-B41D-5B5658A60B3B}"/>
              </a:ext>
            </a:extLst>
          </p:cNvPr>
          <p:cNvSpPr>
            <a:spLocks noGrp="1"/>
          </p:cNvSpPr>
          <p:nvPr>
            <p:ph type="subTitle" idx="1" hasCustomPrompt="1"/>
          </p:nvPr>
        </p:nvSpPr>
        <p:spPr>
          <a:xfrm>
            <a:off x="1277545" y="4611929"/>
            <a:ext cx="3384135" cy="91512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endParaRPr lang="en-IN" dirty="0"/>
          </a:p>
        </p:txBody>
      </p:sp>
    </p:spTree>
    <p:extLst>
      <p:ext uri="{BB962C8B-B14F-4D97-AF65-F5344CB8AC3E}">
        <p14:creationId xmlns:p14="http://schemas.microsoft.com/office/powerpoint/2010/main" val="252115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solidFill>
                  <a:srgbClr val="404040"/>
                </a:solidFill>
              </a:defRPr>
            </a:lvl1pPr>
          </a:lstStyle>
          <a:p>
            <a:r>
              <a:rPr lang="en-US" dirty="0"/>
              <a:t>Title</a:t>
            </a:r>
            <a:endParaRPr lang="en-IN" dirty="0"/>
          </a:p>
        </p:txBody>
      </p:sp>
      <p:sp>
        <p:nvSpPr>
          <p:cNvPr id="3" name="Content Placeholder 2"/>
          <p:cNvSpPr>
            <a:spLocks noGrp="1"/>
          </p:cNvSpPr>
          <p:nvPr>
            <p:ph idx="1"/>
          </p:nvPr>
        </p:nvSpPr>
        <p:spPr/>
        <p:txBody>
          <a:bodyP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7" name="Picture 2" descr="D:\Komal\Clients\Strata\PPT\2017\Starta_Logo-No_Soil_Too_Weak.png">
            <a:extLst>
              <a:ext uri="{FF2B5EF4-FFF2-40B4-BE49-F238E27FC236}">
                <a16:creationId xmlns:a16="http://schemas.microsoft.com/office/drawing/2014/main" id="{66B86F72-B505-4208-A3D1-C1DDF2EB5A0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673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38399"/>
            <a:ext cx="10515600" cy="3738563"/>
          </a:xfrm>
        </p:spPr>
        <p:txBody>
          <a:bodyP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7" name="Picture 2" descr="D:\Komal\Clients\Strata\PPT\2017\Starta_Logo-No_Soil_Too_Weak.png">
            <a:extLst>
              <a:ext uri="{FF2B5EF4-FFF2-40B4-BE49-F238E27FC236}">
                <a16:creationId xmlns:a16="http://schemas.microsoft.com/office/drawing/2014/main" id="{66B86F72-B505-4208-A3D1-C1DDF2EB5A0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1048D5D-0276-4CCC-BDFB-9F8F82B6083F}"/>
              </a:ext>
            </a:extLst>
          </p:cNvPr>
          <p:cNvSpPr/>
          <p:nvPr userDrawn="1"/>
        </p:nvSpPr>
        <p:spPr>
          <a:xfrm rot="10800000">
            <a:off x="389206" y="-847"/>
            <a:ext cx="8602394" cy="1746994"/>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id="{2E67AF2C-A1AC-45EF-9718-12A371932FB1}"/>
              </a:ext>
            </a:extLst>
          </p:cNvPr>
          <p:cNvSpPr/>
          <p:nvPr userDrawn="1"/>
        </p:nvSpPr>
        <p:spPr>
          <a:xfrm>
            <a:off x="705766" y="497305"/>
            <a:ext cx="8602394" cy="15888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hasCustomPrompt="1"/>
          </p:nvPr>
        </p:nvSpPr>
        <p:spPr>
          <a:xfrm>
            <a:off x="838200" y="365125"/>
            <a:ext cx="7890164" cy="1325563"/>
          </a:xfrm>
        </p:spPr>
        <p:txBody>
          <a:bodyPr>
            <a:normAutofit/>
          </a:bodyPr>
          <a:lstStyle>
            <a:lvl1pPr>
              <a:defRPr sz="4000">
                <a:solidFill>
                  <a:schemeClr val="bg1"/>
                </a:solidFill>
              </a:defRPr>
            </a:lvl1pPr>
          </a:lstStyle>
          <a:p>
            <a:r>
              <a:rPr lang="en-US" dirty="0"/>
              <a:t>Title</a:t>
            </a:r>
            <a:endParaRPr lang="en-IN" dirty="0"/>
          </a:p>
        </p:txBody>
      </p:sp>
    </p:spTree>
    <p:extLst>
      <p:ext uri="{BB962C8B-B14F-4D97-AF65-F5344CB8AC3E}">
        <p14:creationId xmlns:p14="http://schemas.microsoft.com/office/powerpoint/2010/main" val="374418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11436" cy="1325563"/>
          </a:xfrm>
        </p:spPr>
        <p:txBody>
          <a:bodyPr>
            <a:normAutofit/>
          </a:bodyPr>
          <a:lstStyle>
            <a:lvl1pPr>
              <a:defRPr sz="4000"/>
            </a:lvl1pPr>
          </a:lstStyle>
          <a:p>
            <a:r>
              <a:rPr lang="en-US" dirty="0"/>
              <a:t>Title</a:t>
            </a:r>
            <a:endParaRPr lang="en-IN" dirty="0"/>
          </a:p>
        </p:txBody>
      </p:sp>
      <p:sp>
        <p:nvSpPr>
          <p:cNvPr id="3" name="Content Placeholder 2"/>
          <p:cNvSpPr>
            <a:spLocks noGrp="1"/>
          </p:cNvSpPr>
          <p:nvPr>
            <p:ph idx="1"/>
          </p:nvPr>
        </p:nvSpPr>
        <p:spPr>
          <a:xfrm>
            <a:off x="838200" y="1825625"/>
            <a:ext cx="4911436" cy="4351338"/>
          </a:xfrm>
        </p:spPr>
        <p:txBody>
          <a:bodyP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2">
            <a:extLst>
              <a:ext uri="{FF2B5EF4-FFF2-40B4-BE49-F238E27FC236}">
                <a16:creationId xmlns:a16="http://schemas.microsoft.com/office/drawing/2014/main" id="{15A01A95-6212-4A49-B933-92BFCC8EB791}"/>
              </a:ext>
            </a:extLst>
          </p:cNvPr>
          <p:cNvSpPr>
            <a:spLocks noGrp="1"/>
          </p:cNvSpPr>
          <p:nvPr>
            <p:ph type="pic" idx="10"/>
          </p:nvPr>
        </p:nvSpPr>
        <p:spPr>
          <a:xfrm>
            <a:off x="6096000" y="0"/>
            <a:ext cx="6096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Tree>
    <p:extLst>
      <p:ext uri="{BB962C8B-B14F-4D97-AF65-F5344CB8AC3E}">
        <p14:creationId xmlns:p14="http://schemas.microsoft.com/office/powerpoint/2010/main" val="141050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00B5A7-F869-4C63-A4CA-89260237DB08}"/>
              </a:ext>
            </a:extLst>
          </p:cNvPr>
          <p:cNvSpPr/>
          <p:nvPr userDrawn="1"/>
        </p:nvSpPr>
        <p:spPr>
          <a:xfrm rot="10800000">
            <a:off x="389206" y="351691"/>
            <a:ext cx="11413588" cy="6154616"/>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p:cNvSpPr>
            <a:spLocks noGrp="1"/>
          </p:cNvSpPr>
          <p:nvPr>
            <p:ph type="title" hasCustomPrompt="1"/>
          </p:nvPr>
        </p:nvSpPr>
        <p:spPr>
          <a:xfrm>
            <a:off x="838200" y="813982"/>
            <a:ext cx="7100455" cy="876706"/>
          </a:xfrm>
        </p:spPr>
        <p:txBody>
          <a:bodyPr>
            <a:normAutofit/>
          </a:bodyPr>
          <a:lstStyle>
            <a:lvl1pPr>
              <a:defRPr sz="4000">
                <a:solidFill>
                  <a:schemeClr val="bg1"/>
                </a:solidFill>
              </a:defRPr>
            </a:lvl1pPr>
          </a:lstStyle>
          <a:p>
            <a:r>
              <a:rPr lang="en-US" dirty="0"/>
              <a:t>Title</a:t>
            </a:r>
            <a:endParaRPr lang="en-IN" dirty="0"/>
          </a:p>
        </p:txBody>
      </p:sp>
      <p:sp>
        <p:nvSpPr>
          <p:cNvPr id="3" name="Content Placeholder 2"/>
          <p:cNvSpPr>
            <a:spLocks noGrp="1"/>
          </p:cNvSpPr>
          <p:nvPr>
            <p:ph idx="1"/>
          </p:nvPr>
        </p:nvSpPr>
        <p:spPr>
          <a:xfrm>
            <a:off x="838200" y="1825625"/>
            <a:ext cx="7100455" cy="372008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8" name="Picture 7">
            <a:extLst>
              <a:ext uri="{FF2B5EF4-FFF2-40B4-BE49-F238E27FC236}">
                <a16:creationId xmlns:a16="http://schemas.microsoft.com/office/drawing/2014/main" id="{AD063A88-575A-4C52-8044-272BF4256D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700346"/>
            <a:ext cx="921702" cy="651321"/>
          </a:xfrm>
          <a:prstGeom prst="rect">
            <a:avLst/>
          </a:prstGeom>
        </p:spPr>
      </p:pic>
      <p:sp>
        <p:nvSpPr>
          <p:cNvPr id="9" name="Picture Placeholder 2">
            <a:extLst>
              <a:ext uri="{FF2B5EF4-FFF2-40B4-BE49-F238E27FC236}">
                <a16:creationId xmlns:a16="http://schemas.microsoft.com/office/drawing/2014/main" id="{46CB2A4C-22CE-4EB1-AE95-DE4C15710AC6}"/>
              </a:ext>
            </a:extLst>
          </p:cNvPr>
          <p:cNvSpPr>
            <a:spLocks noGrp="1"/>
          </p:cNvSpPr>
          <p:nvPr>
            <p:ph type="pic" idx="10"/>
          </p:nvPr>
        </p:nvSpPr>
        <p:spPr>
          <a:xfrm>
            <a:off x="8465172" y="813982"/>
            <a:ext cx="3726828" cy="523003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Tree>
    <p:extLst>
      <p:ext uri="{BB962C8B-B14F-4D97-AF65-F5344CB8AC3E}">
        <p14:creationId xmlns:p14="http://schemas.microsoft.com/office/powerpoint/2010/main" val="3135100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solidFill>
                  <a:srgbClr val="404040"/>
                </a:solidFill>
              </a:defRPr>
            </a:lvl1pPr>
          </a:lstStyle>
          <a:p>
            <a:r>
              <a:rPr lang="en-US" dirty="0"/>
              <a:t>Title</a:t>
            </a:r>
            <a:endParaRPr lang="en-IN" dirty="0"/>
          </a:p>
        </p:txBody>
      </p:sp>
      <p:sp>
        <p:nvSpPr>
          <p:cNvPr id="3" name="Content Placeholder 2"/>
          <p:cNvSpPr>
            <a:spLocks noGrp="1"/>
          </p:cNvSpPr>
          <p:nvPr>
            <p:ph idx="1"/>
          </p:nvPr>
        </p:nvSpPr>
        <p:spPr>
          <a:xfrm>
            <a:off x="838200" y="1825625"/>
            <a:ext cx="10515600" cy="2538557"/>
          </a:xfrm>
        </p:spPr>
        <p:txBody>
          <a:bodyP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2">
            <a:extLst>
              <a:ext uri="{FF2B5EF4-FFF2-40B4-BE49-F238E27FC236}">
                <a16:creationId xmlns:a16="http://schemas.microsoft.com/office/drawing/2014/main" id="{8DF407B0-F354-4FFC-82B2-FE6F6871D9AA}"/>
              </a:ext>
            </a:extLst>
          </p:cNvPr>
          <p:cNvSpPr>
            <a:spLocks noGrp="1"/>
          </p:cNvSpPr>
          <p:nvPr>
            <p:ph type="pic" idx="10"/>
          </p:nvPr>
        </p:nvSpPr>
        <p:spPr>
          <a:xfrm>
            <a:off x="-2"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8" name="Picture Placeholder 2">
            <a:extLst>
              <a:ext uri="{FF2B5EF4-FFF2-40B4-BE49-F238E27FC236}">
                <a16:creationId xmlns:a16="http://schemas.microsoft.com/office/drawing/2014/main" id="{F2A7BF36-20DA-4821-9536-9851F567DD05}"/>
              </a:ext>
            </a:extLst>
          </p:cNvPr>
          <p:cNvSpPr>
            <a:spLocks noGrp="1"/>
          </p:cNvSpPr>
          <p:nvPr>
            <p:ph type="pic" idx="11"/>
          </p:nvPr>
        </p:nvSpPr>
        <p:spPr>
          <a:xfrm>
            <a:off x="3047998"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9" name="Picture Placeholder 2">
            <a:extLst>
              <a:ext uri="{FF2B5EF4-FFF2-40B4-BE49-F238E27FC236}">
                <a16:creationId xmlns:a16="http://schemas.microsoft.com/office/drawing/2014/main" id="{95889A9B-4480-4FD1-B57D-DA254A517808}"/>
              </a:ext>
            </a:extLst>
          </p:cNvPr>
          <p:cNvSpPr>
            <a:spLocks noGrp="1"/>
          </p:cNvSpPr>
          <p:nvPr>
            <p:ph type="pic" idx="12"/>
          </p:nvPr>
        </p:nvSpPr>
        <p:spPr>
          <a:xfrm>
            <a:off x="6095998"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0" name="Picture Placeholder 2">
            <a:extLst>
              <a:ext uri="{FF2B5EF4-FFF2-40B4-BE49-F238E27FC236}">
                <a16:creationId xmlns:a16="http://schemas.microsoft.com/office/drawing/2014/main" id="{4B735488-4838-4C72-8FAE-389261919D6E}"/>
              </a:ext>
            </a:extLst>
          </p:cNvPr>
          <p:cNvSpPr>
            <a:spLocks noGrp="1"/>
          </p:cNvSpPr>
          <p:nvPr>
            <p:ph type="pic" idx="13"/>
          </p:nvPr>
        </p:nvSpPr>
        <p:spPr>
          <a:xfrm>
            <a:off x="9143996"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Tree>
    <p:extLst>
      <p:ext uri="{BB962C8B-B14F-4D97-AF65-F5344CB8AC3E}">
        <p14:creationId xmlns:p14="http://schemas.microsoft.com/office/powerpoint/2010/main" val="3634215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701871"/>
            <a:ext cx="3900055" cy="1325563"/>
          </a:xfrm>
        </p:spPr>
        <p:txBody>
          <a:bodyPr>
            <a:normAutofit/>
          </a:bodyPr>
          <a:lstStyle>
            <a:lvl1pPr>
              <a:defRPr sz="4000">
                <a:solidFill>
                  <a:srgbClr val="404040"/>
                </a:solidFill>
              </a:defRPr>
            </a:lvl1pPr>
          </a:lstStyle>
          <a:p>
            <a:r>
              <a:rPr lang="en-US" dirty="0"/>
              <a:t>Title</a:t>
            </a:r>
            <a:endParaRPr lang="en-IN" dirty="0"/>
          </a:p>
        </p:txBody>
      </p:sp>
      <p:sp>
        <p:nvSpPr>
          <p:cNvPr id="3" name="Content Placeholder 2"/>
          <p:cNvSpPr>
            <a:spLocks noGrp="1"/>
          </p:cNvSpPr>
          <p:nvPr>
            <p:ph idx="1"/>
          </p:nvPr>
        </p:nvSpPr>
        <p:spPr>
          <a:xfrm>
            <a:off x="5070764" y="365125"/>
            <a:ext cx="6283035" cy="3999057"/>
          </a:xfrm>
        </p:spPr>
        <p:txBody>
          <a:bodyPr anchor="ct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Picture Placeholder 2">
            <a:extLst>
              <a:ext uri="{FF2B5EF4-FFF2-40B4-BE49-F238E27FC236}">
                <a16:creationId xmlns:a16="http://schemas.microsoft.com/office/drawing/2014/main" id="{8DF407B0-F354-4FFC-82B2-FE6F6871D9AA}"/>
              </a:ext>
            </a:extLst>
          </p:cNvPr>
          <p:cNvSpPr>
            <a:spLocks noGrp="1"/>
          </p:cNvSpPr>
          <p:nvPr>
            <p:ph type="pic" idx="10"/>
          </p:nvPr>
        </p:nvSpPr>
        <p:spPr>
          <a:xfrm>
            <a:off x="-2"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8" name="Picture Placeholder 2">
            <a:extLst>
              <a:ext uri="{FF2B5EF4-FFF2-40B4-BE49-F238E27FC236}">
                <a16:creationId xmlns:a16="http://schemas.microsoft.com/office/drawing/2014/main" id="{F2A7BF36-20DA-4821-9536-9851F567DD05}"/>
              </a:ext>
            </a:extLst>
          </p:cNvPr>
          <p:cNvSpPr>
            <a:spLocks noGrp="1"/>
          </p:cNvSpPr>
          <p:nvPr>
            <p:ph type="pic" idx="11"/>
          </p:nvPr>
        </p:nvSpPr>
        <p:spPr>
          <a:xfrm>
            <a:off x="3047998"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19" name="Picture Placeholder 2">
            <a:extLst>
              <a:ext uri="{FF2B5EF4-FFF2-40B4-BE49-F238E27FC236}">
                <a16:creationId xmlns:a16="http://schemas.microsoft.com/office/drawing/2014/main" id="{95889A9B-4480-4FD1-B57D-DA254A517808}"/>
              </a:ext>
            </a:extLst>
          </p:cNvPr>
          <p:cNvSpPr>
            <a:spLocks noGrp="1"/>
          </p:cNvSpPr>
          <p:nvPr>
            <p:ph type="pic" idx="12"/>
          </p:nvPr>
        </p:nvSpPr>
        <p:spPr>
          <a:xfrm>
            <a:off x="6095998"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0" name="Picture Placeholder 2">
            <a:extLst>
              <a:ext uri="{FF2B5EF4-FFF2-40B4-BE49-F238E27FC236}">
                <a16:creationId xmlns:a16="http://schemas.microsoft.com/office/drawing/2014/main" id="{4B735488-4838-4C72-8FAE-389261919D6E}"/>
              </a:ext>
            </a:extLst>
          </p:cNvPr>
          <p:cNvSpPr>
            <a:spLocks noGrp="1"/>
          </p:cNvSpPr>
          <p:nvPr>
            <p:ph type="pic" idx="13"/>
          </p:nvPr>
        </p:nvSpPr>
        <p:spPr>
          <a:xfrm>
            <a:off x="9143996" y="5015345"/>
            <a:ext cx="3048000" cy="1825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Tree>
    <p:extLst>
      <p:ext uri="{BB962C8B-B14F-4D97-AF65-F5344CB8AC3E}">
        <p14:creationId xmlns:p14="http://schemas.microsoft.com/office/powerpoint/2010/main" val="2077043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6B385E-91C7-4315-B866-9857C75EBE20}"/>
              </a:ext>
            </a:extLst>
          </p:cNvPr>
          <p:cNvSpPr/>
          <p:nvPr userDrawn="1"/>
        </p:nvSpPr>
        <p:spPr>
          <a:xfrm rot="10800000">
            <a:off x="0" y="6311900"/>
            <a:ext cx="12192000" cy="559348"/>
          </a:xfrm>
          <a:prstGeom prst="rect">
            <a:avLst/>
          </a:prstGeom>
          <a:gradFill flip="none" rotWithShape="1">
            <a:gsLst>
              <a:gs pos="0">
                <a:srgbClr val="004270"/>
              </a:gs>
              <a:gs pos="6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p:cNvSpPr>
            <a:spLocks noGrp="1"/>
          </p:cNvSpPr>
          <p:nvPr>
            <p:ph type="title" hasCustomPrompt="1"/>
          </p:nvPr>
        </p:nvSpPr>
        <p:spPr/>
        <p:txBody>
          <a:bodyPr>
            <a:normAutofit/>
          </a:bodyPr>
          <a:lstStyle>
            <a:lvl1pPr>
              <a:defRPr sz="4000"/>
            </a:lvl1pPr>
          </a:lstStyle>
          <a:p>
            <a:r>
              <a:rPr lang="en-US" dirty="0"/>
              <a:t>Title</a:t>
            </a:r>
            <a:endParaRPr lang="en-IN" dirty="0"/>
          </a:p>
        </p:txBody>
      </p:sp>
      <p:sp>
        <p:nvSpPr>
          <p:cNvPr id="3" name="Content Placeholder 2"/>
          <p:cNvSpPr>
            <a:spLocks noGrp="1"/>
          </p:cNvSpPr>
          <p:nvPr>
            <p:ph idx="1"/>
          </p:nvPr>
        </p:nvSpPr>
        <p:spPr/>
        <p:txBody>
          <a:bodyPr>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Rectangle 6">
            <a:extLst>
              <a:ext uri="{FF2B5EF4-FFF2-40B4-BE49-F238E27FC236}">
                <a16:creationId xmlns:a16="http://schemas.microsoft.com/office/drawing/2014/main" id="{3FD59E5B-0A8A-46C7-9F4C-5115EDAC0DF2}"/>
              </a:ext>
            </a:extLst>
          </p:cNvPr>
          <p:cNvSpPr/>
          <p:nvPr userDrawn="1"/>
        </p:nvSpPr>
        <p:spPr>
          <a:xfrm>
            <a:off x="0" y="717479"/>
            <a:ext cx="277091" cy="1785937"/>
          </a:xfrm>
          <a:prstGeom prst="rect">
            <a:avLst/>
          </a:prstGeom>
          <a:solidFill>
            <a:srgbClr val="78A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rPr>
              <a: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53800" y="6357574"/>
            <a:ext cx="662279" cy="468000"/>
          </a:xfrm>
          <a:prstGeom prst="rect">
            <a:avLst/>
          </a:prstGeom>
        </p:spPr>
      </p:pic>
    </p:spTree>
    <p:extLst>
      <p:ext uri="{BB962C8B-B14F-4D97-AF65-F5344CB8AC3E}">
        <p14:creationId xmlns:p14="http://schemas.microsoft.com/office/powerpoint/2010/main" val="3306848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41C4B4D-2790-4104-8931-831ED0BA9D5B}"/>
              </a:ext>
            </a:extLst>
          </p:cNvPr>
          <p:cNvSpPr/>
          <p:nvPr userDrawn="1"/>
        </p:nvSpPr>
        <p:spPr>
          <a:xfrm rot="10800000">
            <a:off x="0" y="0"/>
            <a:ext cx="12192000" cy="6871250"/>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a:extLst>
              <a:ext uri="{FF2B5EF4-FFF2-40B4-BE49-F238E27FC236}">
                <a16:creationId xmlns:a16="http://schemas.microsoft.com/office/drawing/2014/main" id="{3FD59E5B-0A8A-46C7-9F4C-5115EDAC0DF2}"/>
              </a:ext>
            </a:extLst>
          </p:cNvPr>
          <p:cNvSpPr/>
          <p:nvPr userDrawn="1"/>
        </p:nvSpPr>
        <p:spPr>
          <a:xfrm flipV="1">
            <a:off x="0" y="6211521"/>
            <a:ext cx="12192000" cy="6597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rPr>
              <a:t>`</a:t>
            </a:r>
          </a:p>
        </p:txBody>
      </p:sp>
      <p:sp>
        <p:nvSpPr>
          <p:cNvPr id="2" name="Title 1"/>
          <p:cNvSpPr>
            <a:spLocks noGrp="1"/>
          </p:cNvSpPr>
          <p:nvPr>
            <p:ph type="title" hasCustomPrompt="1"/>
          </p:nvPr>
        </p:nvSpPr>
        <p:spPr/>
        <p:txBody>
          <a:bodyPr>
            <a:normAutofit/>
          </a:bodyPr>
          <a:lstStyle>
            <a:lvl1pPr>
              <a:defRPr sz="4000">
                <a:solidFill>
                  <a:schemeClr val="bg1"/>
                </a:solidFill>
              </a:defRPr>
            </a:lvl1pPr>
          </a:lstStyle>
          <a:p>
            <a:r>
              <a:rPr lang="en-US" dirty="0"/>
              <a:t>Title</a:t>
            </a:r>
            <a:endParaRPr lang="en-IN" dirty="0"/>
          </a:p>
        </p:txBody>
      </p:sp>
      <p:sp>
        <p:nvSpPr>
          <p:cNvPr id="3" name="Content Placeholder 2"/>
          <p:cNvSpPr>
            <a:spLocks noGrp="1"/>
          </p:cNvSpPr>
          <p:nvPr>
            <p:ph idx="1"/>
          </p:nvPr>
        </p:nvSpPr>
        <p:spPr>
          <a:xfrm>
            <a:off x="838200" y="1825625"/>
            <a:ext cx="10515600" cy="4234450"/>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vl5pPr>
              <a:defRPr sz="1200">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Rectangle 6">
            <a:extLst>
              <a:ext uri="{FF2B5EF4-FFF2-40B4-BE49-F238E27FC236}">
                <a16:creationId xmlns:a16="http://schemas.microsoft.com/office/drawing/2014/main" id="{3FD59E5B-0A8A-46C7-9F4C-5115EDAC0DF2}"/>
              </a:ext>
            </a:extLst>
          </p:cNvPr>
          <p:cNvSpPr/>
          <p:nvPr userDrawn="1"/>
        </p:nvSpPr>
        <p:spPr>
          <a:xfrm>
            <a:off x="0" y="717479"/>
            <a:ext cx="200025" cy="17859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rPr>
              <a:t>`</a:t>
            </a:r>
          </a:p>
        </p:txBody>
      </p:sp>
      <p:pic>
        <p:nvPicPr>
          <p:cNvPr id="11" name="Picture 2" descr="D:\Komal\Clients\Strata\PPT\2017\Starta_Logo-No_Soil_Too_Weak.png">
            <a:extLst>
              <a:ext uri="{FF2B5EF4-FFF2-40B4-BE49-F238E27FC236}">
                <a16:creationId xmlns:a16="http://schemas.microsoft.com/office/drawing/2014/main" id="{D227E5C5-96BD-46D6-A075-B7355A2A027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599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41C4B4D-2790-4104-8931-831ED0BA9D5B}"/>
              </a:ext>
            </a:extLst>
          </p:cNvPr>
          <p:cNvSpPr/>
          <p:nvPr userDrawn="1"/>
        </p:nvSpPr>
        <p:spPr>
          <a:xfrm rot="10800000">
            <a:off x="0" y="692342"/>
            <a:ext cx="435429" cy="1996692"/>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p:cNvSpPr>
            <a:spLocks noGrp="1"/>
          </p:cNvSpPr>
          <p:nvPr>
            <p:ph type="title" hasCustomPrompt="1"/>
          </p:nvPr>
        </p:nvSpPr>
        <p:spPr/>
        <p:txBody>
          <a:bodyPr>
            <a:normAutofit/>
          </a:bodyPr>
          <a:lstStyle>
            <a:lvl1pPr>
              <a:defRPr sz="4000">
                <a:solidFill>
                  <a:srgbClr val="404040"/>
                </a:solidFill>
              </a:defRPr>
            </a:lvl1pPr>
          </a:lstStyle>
          <a:p>
            <a:r>
              <a:rPr lang="en-US" dirty="0"/>
              <a:t>Title</a:t>
            </a:r>
            <a:endParaRPr lang="en-IN" dirty="0"/>
          </a:p>
        </p:txBody>
      </p:sp>
      <p:sp>
        <p:nvSpPr>
          <p:cNvPr id="3" name="Content Placeholder 2"/>
          <p:cNvSpPr>
            <a:spLocks noGrp="1"/>
          </p:cNvSpPr>
          <p:nvPr>
            <p:ph idx="1"/>
          </p:nvPr>
        </p:nvSpPr>
        <p:spPr>
          <a:xfrm>
            <a:off x="838200" y="1825625"/>
            <a:ext cx="10515600" cy="4234450"/>
          </a:xfrm>
        </p:spPr>
        <p:txBody>
          <a:bodyPr>
            <a:normAutofit/>
          </a:bodyPr>
          <a:lstStyle>
            <a:lvl1pPr>
              <a:defRPr sz="1800">
                <a:solidFill>
                  <a:schemeClr val="tx1">
                    <a:lumMod val="65000"/>
                    <a:lumOff val="35000"/>
                  </a:schemeClr>
                </a:solidFill>
              </a:defRPr>
            </a:lvl1pPr>
            <a:lvl2pPr>
              <a:defRPr sz="1600">
                <a:solidFill>
                  <a:schemeClr val="tx1">
                    <a:lumMod val="65000"/>
                    <a:lumOff val="35000"/>
                  </a:schemeClr>
                </a:solidFill>
              </a:defRPr>
            </a:lvl2pPr>
            <a:lvl3pPr>
              <a:defRPr sz="1400">
                <a:solidFill>
                  <a:schemeClr val="tx1">
                    <a:lumMod val="65000"/>
                    <a:lumOff val="35000"/>
                  </a:schemeClr>
                </a:solidFill>
              </a:defRPr>
            </a:lvl3pPr>
            <a:lvl4pPr>
              <a:defRPr sz="1200">
                <a:solidFill>
                  <a:schemeClr val="tx1">
                    <a:lumMod val="65000"/>
                    <a:lumOff val="35000"/>
                  </a:schemeClr>
                </a:solidFill>
              </a:defRPr>
            </a:lvl4pPr>
            <a:lvl5pPr>
              <a:defRPr sz="12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8" name="Picture 2" descr="D:\Komal\Clients\Strata\PPT\2017\Starta_Logo-No_Soil_Too_Weak.png">
            <a:extLst>
              <a:ext uri="{FF2B5EF4-FFF2-40B4-BE49-F238E27FC236}">
                <a16:creationId xmlns:a16="http://schemas.microsoft.com/office/drawing/2014/main" id="{770A8F5B-32F6-45B6-AE0B-E3F65C0B390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584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723472"/>
            <a:ext cx="10515600" cy="1325563"/>
          </a:xfrm>
        </p:spPr>
        <p:txBody>
          <a:bodyPr>
            <a:normAutofit/>
          </a:bodyPr>
          <a:lstStyle>
            <a:lvl1pPr algn="ctr">
              <a:defRPr sz="4000"/>
            </a:lvl1pPr>
          </a:lstStyle>
          <a:p>
            <a:r>
              <a:rPr lang="en-US" dirty="0"/>
              <a:t>Title</a:t>
            </a:r>
            <a:endParaRPr lang="en-IN" dirty="0"/>
          </a:p>
        </p:txBody>
      </p:sp>
      <p:sp>
        <p:nvSpPr>
          <p:cNvPr id="3" name="Content Placeholder 2"/>
          <p:cNvSpPr>
            <a:spLocks noGrp="1"/>
          </p:cNvSpPr>
          <p:nvPr>
            <p:ph idx="1"/>
          </p:nvPr>
        </p:nvSpPr>
        <p:spPr>
          <a:xfrm>
            <a:off x="838200" y="3180521"/>
            <a:ext cx="10515600" cy="2173357"/>
          </a:xfrm>
        </p:spPr>
        <p:txBody>
          <a:bodyPr>
            <a:normAutofit/>
          </a:bodyPr>
          <a:lstStyle>
            <a:lvl1pPr marL="0" indent="0" algn="ctr">
              <a:buNone/>
              <a:defRPr sz="1800"/>
            </a:lvl1pPr>
            <a:lvl2pPr>
              <a:defRPr sz="1800"/>
            </a:lvl2pPr>
            <a:lvl3pPr>
              <a:defRPr sz="1600"/>
            </a:lvl3pPr>
            <a:lvl4pPr>
              <a:defRPr sz="1400"/>
            </a:lvl4pPr>
            <a:lvl5pPr>
              <a:defRPr sz="1400"/>
            </a:lvl5pPr>
          </a:lstStyle>
          <a:p>
            <a:pPr lvl="0"/>
            <a:r>
              <a:rPr lang="en-US" dirty="0"/>
              <a:t>Click to edit Master text styles</a:t>
            </a:r>
          </a:p>
        </p:txBody>
      </p:sp>
      <p:pic>
        <p:nvPicPr>
          <p:cNvPr id="7" name="Picture 2" descr="D:\Komal\Clients\Strata\PPT\2017\Starta_Logo-No_Soil_Too_Weak.png">
            <a:extLst>
              <a:ext uri="{FF2B5EF4-FFF2-40B4-BE49-F238E27FC236}">
                <a16:creationId xmlns:a16="http://schemas.microsoft.com/office/drawing/2014/main" id="{38B9DAD6-0C84-4D46-9B26-DCEAB57D14A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18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9556" y="538891"/>
            <a:ext cx="5923131" cy="559686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6804586" y="728870"/>
            <a:ext cx="3932237" cy="2181017"/>
          </a:xfrm>
        </p:spPr>
        <p:txBody>
          <a:bodyPr anchor="b">
            <a:noAutofit/>
          </a:bodyPr>
          <a:lstStyle>
            <a:lvl1pPr>
              <a:defRPr sz="7200"/>
            </a:lvl1pPr>
          </a:lstStyle>
          <a:p>
            <a:r>
              <a:rPr lang="en-US" dirty="0"/>
              <a:t>Slide Title</a:t>
            </a:r>
            <a:endParaRPr lang="en-IN" dirty="0"/>
          </a:p>
        </p:txBody>
      </p:sp>
      <p:sp>
        <p:nvSpPr>
          <p:cNvPr id="4" name="Text Placeholder 3"/>
          <p:cNvSpPr>
            <a:spLocks noGrp="1"/>
          </p:cNvSpPr>
          <p:nvPr>
            <p:ph type="body" sz="half" idx="2" hasCustomPrompt="1"/>
          </p:nvPr>
        </p:nvSpPr>
        <p:spPr>
          <a:xfrm>
            <a:off x="6804586" y="3160751"/>
            <a:ext cx="3932237" cy="1132953"/>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a:t>
            </a:r>
          </a:p>
        </p:txBody>
      </p:sp>
      <p:pic>
        <p:nvPicPr>
          <p:cNvPr id="8" name="Picture 2" descr="D:\Komal\Clients\Strata\PPT\2017\Starta_Logo-No_Soil_Too_Weak.png">
            <a:extLst>
              <a:ext uri="{FF2B5EF4-FFF2-40B4-BE49-F238E27FC236}">
                <a16:creationId xmlns:a16="http://schemas.microsoft.com/office/drawing/2014/main" id="{11F34F66-7635-4ABD-933F-BCDB4167A289}"/>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6627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419000" y="1487607"/>
            <a:ext cx="3928303" cy="379407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6247992" y="1171478"/>
            <a:ext cx="3932237" cy="1147348"/>
          </a:xfrm>
        </p:spPr>
        <p:txBody>
          <a:bodyPr anchor="b">
            <a:noAutofit/>
          </a:bodyPr>
          <a:lstStyle>
            <a:lvl1pPr>
              <a:defRPr sz="4000"/>
            </a:lvl1pPr>
          </a:lstStyle>
          <a:p>
            <a:r>
              <a:rPr lang="en-US" dirty="0"/>
              <a:t>Slide title</a:t>
            </a:r>
            <a:endParaRPr lang="en-IN" dirty="0"/>
          </a:p>
        </p:txBody>
      </p:sp>
      <p:sp>
        <p:nvSpPr>
          <p:cNvPr id="4" name="Text Placeholder 3"/>
          <p:cNvSpPr>
            <a:spLocks noGrp="1"/>
          </p:cNvSpPr>
          <p:nvPr>
            <p:ph type="body" sz="half" idx="2" hasCustomPrompt="1"/>
          </p:nvPr>
        </p:nvSpPr>
        <p:spPr>
          <a:xfrm>
            <a:off x="6247992" y="2521099"/>
            <a:ext cx="3932237" cy="377579"/>
          </a:xfrm>
          <a:ln w="12700">
            <a:miter lim="400000"/>
          </a:ln>
        </p:spPr>
        <p:txBody>
          <a:bodyPr lIns="25400" tIns="25400" rIns="25400" bIns="25400" anchor="ctr">
            <a:noAutofit/>
          </a:bodyPr>
          <a:lstStyle>
            <a:lvl1pPr marL="0" indent="0">
              <a:buNone/>
              <a:defRPr lang="en-US" sz="2000" cap="none" spc="200" dirty="0" smtClean="0">
                <a:solidFill>
                  <a:schemeClr val="tx1">
                    <a:lumMod val="75000"/>
                    <a:lumOff val="25000"/>
                  </a:schemeClr>
                </a:solidFill>
                <a:latin typeface="Inter Medium" panose="020B0502030000000004" pitchFamily="34" charset="0"/>
                <a:ea typeface="Inter Medium" panose="020B0502030000000004" pitchFamily="34" charset="0"/>
                <a:cs typeface="Inter Medium" panose="020B0502030000000004" pitchFamily="34" charset="0"/>
              </a:defRPr>
            </a:lvl1pPr>
          </a:lstStyle>
          <a:p>
            <a:pPr marL="0" lvl="0">
              <a:lnSpc>
                <a:spcPct val="120000"/>
              </a:lnSpc>
            </a:pPr>
            <a:r>
              <a:rPr lang="en-US" dirty="0"/>
              <a:t>Sub-head</a:t>
            </a:r>
          </a:p>
        </p:txBody>
      </p:sp>
      <p:sp>
        <p:nvSpPr>
          <p:cNvPr id="6" name="Half Frame 5">
            <a:extLst>
              <a:ext uri="{FF2B5EF4-FFF2-40B4-BE49-F238E27FC236}">
                <a16:creationId xmlns:a16="http://schemas.microsoft.com/office/drawing/2014/main" id="{173531F6-1815-4890-8E4A-E7FA2880477A}"/>
              </a:ext>
            </a:extLst>
          </p:cNvPr>
          <p:cNvSpPr/>
          <p:nvPr userDrawn="1"/>
        </p:nvSpPr>
        <p:spPr>
          <a:xfrm>
            <a:off x="1165345" y="1171478"/>
            <a:ext cx="3454400" cy="3454400"/>
          </a:xfrm>
          <a:prstGeom prst="halfFrame">
            <a:avLst>
              <a:gd name="adj1" fmla="val 4506"/>
              <a:gd name="adj2" fmla="val 4341"/>
            </a:avLst>
          </a:prstGeom>
          <a:gradFill>
            <a:gsLst>
              <a:gs pos="0">
                <a:srgbClr val="004270"/>
              </a:gs>
              <a:gs pos="4000">
                <a:srgbClr val="004270"/>
              </a:gs>
              <a:gs pos="100000">
                <a:srgbClr val="78A538"/>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8" name="Half Frame 7">
            <a:extLst>
              <a:ext uri="{FF2B5EF4-FFF2-40B4-BE49-F238E27FC236}">
                <a16:creationId xmlns:a16="http://schemas.microsoft.com/office/drawing/2014/main" id="{2AE734F2-A162-4958-97AE-07099FEFB985}"/>
              </a:ext>
            </a:extLst>
          </p:cNvPr>
          <p:cNvSpPr/>
          <p:nvPr userDrawn="1"/>
        </p:nvSpPr>
        <p:spPr>
          <a:xfrm rot="10800000">
            <a:off x="2169724" y="2165413"/>
            <a:ext cx="3454400" cy="3454400"/>
          </a:xfrm>
          <a:prstGeom prst="halfFrame">
            <a:avLst>
              <a:gd name="adj1" fmla="val 4506"/>
              <a:gd name="adj2" fmla="val 4341"/>
            </a:avLst>
          </a:prstGeom>
          <a:gradFill>
            <a:gsLst>
              <a:gs pos="0">
                <a:srgbClr val="004270"/>
              </a:gs>
              <a:gs pos="4000">
                <a:srgbClr val="004270"/>
              </a:gs>
              <a:gs pos="100000">
                <a:srgbClr val="78A538"/>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Text Placeholder 3"/>
          <p:cNvSpPr>
            <a:spLocks noGrp="1"/>
          </p:cNvSpPr>
          <p:nvPr>
            <p:ph type="body" sz="half" idx="13" hasCustomPrompt="1"/>
          </p:nvPr>
        </p:nvSpPr>
        <p:spPr>
          <a:xfrm>
            <a:off x="6247992" y="3418133"/>
            <a:ext cx="3932237" cy="186355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pic>
        <p:nvPicPr>
          <p:cNvPr id="11" name="Picture 2" descr="D:\Komal\Clients\Strata\PPT\2017\Starta_Logo-No_Soil_Too_Weak.png">
            <a:extLst>
              <a:ext uri="{FF2B5EF4-FFF2-40B4-BE49-F238E27FC236}">
                <a16:creationId xmlns:a16="http://schemas.microsoft.com/office/drawing/2014/main" id="{D718A213-AF7F-4D4A-B952-72C2D07C8CE0}"/>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784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304BD9F-BC4A-4B0E-82C5-3C37C4D36420}"/>
              </a:ext>
            </a:extLst>
          </p:cNvPr>
          <p:cNvSpPr/>
          <p:nvPr userDrawn="1"/>
        </p:nvSpPr>
        <p:spPr>
          <a:xfrm rot="10800000">
            <a:off x="6426200" y="0"/>
            <a:ext cx="5765800" cy="5371380"/>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Picture Placeholder 2"/>
          <p:cNvSpPr>
            <a:spLocks noGrp="1"/>
          </p:cNvSpPr>
          <p:nvPr>
            <p:ph type="pic" idx="1"/>
          </p:nvPr>
        </p:nvSpPr>
        <p:spPr>
          <a:xfrm>
            <a:off x="1231901" y="1188776"/>
            <a:ext cx="4436910" cy="39958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6857593" y="1171478"/>
            <a:ext cx="3932237" cy="1147348"/>
          </a:xfrm>
        </p:spPr>
        <p:txBody>
          <a:bodyPr anchor="b">
            <a:noAutofit/>
          </a:bodyPr>
          <a:lstStyle>
            <a:lvl1pPr>
              <a:defRPr sz="4000">
                <a:solidFill>
                  <a:schemeClr val="bg1"/>
                </a:solidFill>
              </a:defRPr>
            </a:lvl1pPr>
          </a:lstStyle>
          <a:p>
            <a:r>
              <a:rPr lang="en-US" dirty="0"/>
              <a:t>Slide title</a:t>
            </a:r>
            <a:endParaRPr lang="en-IN" dirty="0"/>
          </a:p>
        </p:txBody>
      </p:sp>
      <p:sp>
        <p:nvSpPr>
          <p:cNvPr id="4" name="Text Placeholder 3"/>
          <p:cNvSpPr>
            <a:spLocks noGrp="1"/>
          </p:cNvSpPr>
          <p:nvPr>
            <p:ph type="body" sz="half" idx="2" hasCustomPrompt="1"/>
          </p:nvPr>
        </p:nvSpPr>
        <p:spPr>
          <a:xfrm>
            <a:off x="6857593" y="2521099"/>
            <a:ext cx="3932237" cy="377579"/>
          </a:xfrm>
        </p:spPr>
        <p:txBody>
          <a:bodyPr vert="horz" lIns="91440" tIns="45720" rIns="91440" bIns="45720" rtlCol="0">
            <a:normAutofit/>
          </a:bodyPr>
          <a:lstStyle>
            <a:lvl1pPr>
              <a:defRPr lang="en-US" sz="2000" dirty="0" smtClean="0">
                <a:solidFill>
                  <a:schemeClr val="bg1">
                    <a:lumMod val="95000"/>
                  </a:schemeClr>
                </a:solidFill>
                <a:latin typeface="Inter Medium" panose="020B0502030000000004" pitchFamily="34" charset="0"/>
                <a:ea typeface="Inter Medium" panose="020B0502030000000004" pitchFamily="34" charset="0"/>
              </a:defRPr>
            </a:lvl1pPr>
          </a:lstStyle>
          <a:p>
            <a:pPr marL="0" lvl="0" indent="0">
              <a:buNone/>
            </a:pPr>
            <a:r>
              <a:rPr lang="en-US" dirty="0"/>
              <a:t>Sub-head</a:t>
            </a:r>
          </a:p>
        </p:txBody>
      </p:sp>
      <p:sp>
        <p:nvSpPr>
          <p:cNvPr id="10" name="Text Placeholder 3"/>
          <p:cNvSpPr>
            <a:spLocks noGrp="1"/>
          </p:cNvSpPr>
          <p:nvPr>
            <p:ph type="body" sz="half" idx="13" hasCustomPrompt="1"/>
          </p:nvPr>
        </p:nvSpPr>
        <p:spPr>
          <a:xfrm>
            <a:off x="6857593" y="3126584"/>
            <a:ext cx="3932237" cy="1863552"/>
          </a:xfrm>
        </p:spPr>
        <p:txBody>
          <a:bodyPr>
            <a:normAutofit/>
          </a:bodyPr>
          <a:lstStyle>
            <a:lvl1pPr marL="0" indent="0">
              <a:buNone/>
              <a:defRPr sz="1800">
                <a:solidFill>
                  <a:schemeClr val="bg1">
                    <a:lumMod val="8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sp>
        <p:nvSpPr>
          <p:cNvPr id="11" name="Rectangle 10">
            <a:extLst>
              <a:ext uri="{FF2B5EF4-FFF2-40B4-BE49-F238E27FC236}">
                <a16:creationId xmlns:a16="http://schemas.microsoft.com/office/drawing/2014/main" id="{C5494669-B7BE-4682-989B-B2BCB0CE23BD}"/>
              </a:ext>
            </a:extLst>
          </p:cNvPr>
          <p:cNvSpPr/>
          <p:nvPr userDrawn="1"/>
        </p:nvSpPr>
        <p:spPr>
          <a:xfrm>
            <a:off x="1" y="5629740"/>
            <a:ext cx="1231900" cy="1228260"/>
          </a:xfrm>
          <a:prstGeom prst="rect">
            <a:avLst/>
          </a:prstGeom>
          <a:solidFill>
            <a:srgbClr val="00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Tree>
    <p:extLst>
      <p:ext uri="{BB962C8B-B14F-4D97-AF65-F5344CB8AC3E}">
        <p14:creationId xmlns:p14="http://schemas.microsoft.com/office/powerpoint/2010/main" val="4228906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1515"/>
            <a:ext cx="6211614" cy="68695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6857593" y="536360"/>
            <a:ext cx="3932237" cy="1147348"/>
          </a:xfrm>
        </p:spPr>
        <p:txBody>
          <a:bodyPr anchor="b">
            <a:noAutofit/>
          </a:bodyPr>
          <a:lstStyle>
            <a:lvl1pPr>
              <a:defRPr sz="4000"/>
            </a:lvl1pPr>
          </a:lstStyle>
          <a:p>
            <a:r>
              <a:rPr lang="en-US" dirty="0"/>
              <a:t>Slide title</a:t>
            </a:r>
            <a:endParaRPr lang="en-IN" dirty="0"/>
          </a:p>
        </p:txBody>
      </p:sp>
      <p:sp>
        <p:nvSpPr>
          <p:cNvPr id="4" name="Text Placeholder 3"/>
          <p:cNvSpPr>
            <a:spLocks noGrp="1"/>
          </p:cNvSpPr>
          <p:nvPr>
            <p:ph type="body" sz="half" idx="2" hasCustomPrompt="1"/>
          </p:nvPr>
        </p:nvSpPr>
        <p:spPr>
          <a:xfrm>
            <a:off x="6857593" y="1885981"/>
            <a:ext cx="3932237" cy="377579"/>
          </a:xfrm>
        </p:spPr>
        <p:txBody>
          <a:bodyPr vert="horz" lIns="91440" tIns="45720" rIns="91440" bIns="45720" rtlCol="0">
            <a:normAutofit/>
          </a:bodyPr>
          <a:lstStyle>
            <a:lvl1pPr>
              <a:defRPr lang="en-US" sz="2000" dirty="0" smtClean="0">
                <a:solidFill>
                  <a:schemeClr val="tx1">
                    <a:lumMod val="75000"/>
                    <a:lumOff val="25000"/>
                  </a:schemeClr>
                </a:solidFill>
                <a:latin typeface="Inter Medium" panose="020B0502030000000004" pitchFamily="34" charset="0"/>
                <a:ea typeface="Inter Medium" panose="020B0502030000000004" pitchFamily="34" charset="0"/>
              </a:defRPr>
            </a:lvl1pPr>
          </a:lstStyle>
          <a:p>
            <a:pPr marL="0" lvl="0" indent="0">
              <a:buNone/>
            </a:pPr>
            <a:r>
              <a:rPr lang="en-US" dirty="0"/>
              <a:t>Sub-head</a:t>
            </a:r>
          </a:p>
        </p:txBody>
      </p:sp>
      <p:sp>
        <p:nvSpPr>
          <p:cNvPr id="10" name="Text Placeholder 3"/>
          <p:cNvSpPr>
            <a:spLocks noGrp="1"/>
          </p:cNvSpPr>
          <p:nvPr>
            <p:ph type="body" sz="half" idx="13" hasCustomPrompt="1"/>
          </p:nvPr>
        </p:nvSpPr>
        <p:spPr>
          <a:xfrm>
            <a:off x="6857593" y="2491466"/>
            <a:ext cx="3932237" cy="3285032"/>
          </a:xfrm>
        </p:spPr>
        <p:txBody>
          <a:bodyPr>
            <a:normAutofit/>
          </a:bodyPr>
          <a:lstStyle>
            <a:lvl1pPr marL="0" indent="0">
              <a:buNone/>
              <a:defRPr sz="18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pic>
        <p:nvPicPr>
          <p:cNvPr id="8" name="Picture 2" descr="D:\Komal\Clients\Strata\PPT\2017\Starta_Logo-No_Soil_Too_Weak.png">
            <a:extLst>
              <a:ext uri="{FF2B5EF4-FFF2-40B4-BE49-F238E27FC236}">
                <a16:creationId xmlns:a16="http://schemas.microsoft.com/office/drawing/2014/main" id="{51CCD39D-BCDE-476C-BADA-6AD7D50CFE3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0015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9" name="Freeform: Shape 10">
            <a:extLst>
              <a:ext uri="{FF2B5EF4-FFF2-40B4-BE49-F238E27FC236}">
                <a16:creationId xmlns:a16="http://schemas.microsoft.com/office/drawing/2014/main" id="{BD813801-732E-4576-9631-52F3A783CBB1}"/>
              </a:ext>
            </a:extLst>
          </p:cNvPr>
          <p:cNvSpPr/>
          <p:nvPr userDrawn="1"/>
        </p:nvSpPr>
        <p:spPr>
          <a:xfrm rot="10800000">
            <a:off x="-10506" y="-27710"/>
            <a:ext cx="10165888" cy="6885709"/>
          </a:xfrm>
          <a:custGeom>
            <a:avLst/>
            <a:gdLst>
              <a:gd name="connsiteX0" fmla="*/ 0 w 10162424"/>
              <a:gd name="connsiteY0" fmla="*/ 6858000 h 6858000"/>
              <a:gd name="connsiteX1" fmla="*/ 1714500 w 10162424"/>
              <a:gd name="connsiteY1" fmla="*/ 0 h 6858000"/>
              <a:gd name="connsiteX2" fmla="*/ 10162424 w 10162424"/>
              <a:gd name="connsiteY2" fmla="*/ 0 h 6858000"/>
              <a:gd name="connsiteX3" fmla="*/ 8447924 w 10162424"/>
              <a:gd name="connsiteY3" fmla="*/ 6858000 h 6858000"/>
              <a:gd name="connsiteX4" fmla="*/ 0 w 10162424"/>
              <a:gd name="connsiteY4" fmla="*/ 6858000 h 6858000"/>
              <a:gd name="connsiteX0" fmla="*/ 0 w 10165888"/>
              <a:gd name="connsiteY0" fmla="*/ 6858000 h 6885709"/>
              <a:gd name="connsiteX1" fmla="*/ 1714500 w 10165888"/>
              <a:gd name="connsiteY1" fmla="*/ 0 h 6885709"/>
              <a:gd name="connsiteX2" fmla="*/ 10162424 w 10165888"/>
              <a:gd name="connsiteY2" fmla="*/ 0 h 6885709"/>
              <a:gd name="connsiteX3" fmla="*/ 10165888 w 10165888"/>
              <a:gd name="connsiteY3" fmla="*/ 6885709 h 6885709"/>
              <a:gd name="connsiteX4" fmla="*/ 0 w 10165888"/>
              <a:gd name="connsiteY4" fmla="*/ 6858000 h 6885709"/>
              <a:gd name="connsiteX0" fmla="*/ 0 w 10165888"/>
              <a:gd name="connsiteY0" fmla="*/ 6858000 h 6885709"/>
              <a:gd name="connsiteX1" fmla="*/ 2809009 w 10165888"/>
              <a:gd name="connsiteY1" fmla="*/ 13855 h 6885709"/>
              <a:gd name="connsiteX2" fmla="*/ 10162424 w 10165888"/>
              <a:gd name="connsiteY2" fmla="*/ 0 h 6885709"/>
              <a:gd name="connsiteX3" fmla="*/ 10165888 w 10165888"/>
              <a:gd name="connsiteY3" fmla="*/ 6885709 h 6885709"/>
              <a:gd name="connsiteX4" fmla="*/ 0 w 10165888"/>
              <a:gd name="connsiteY4" fmla="*/ 6858000 h 6885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888" h="6885709">
                <a:moveTo>
                  <a:pt x="0" y="6858000"/>
                </a:moveTo>
                <a:lnTo>
                  <a:pt x="2809009" y="13855"/>
                </a:lnTo>
                <a:lnTo>
                  <a:pt x="10162424" y="0"/>
                </a:lnTo>
                <a:cubicBezTo>
                  <a:pt x="10163579" y="2295236"/>
                  <a:pt x="10164733" y="4590473"/>
                  <a:pt x="10165888" y="6885709"/>
                </a:cubicBezTo>
                <a:lnTo>
                  <a:pt x="0" y="6858000"/>
                </a:lnTo>
                <a:close/>
              </a:path>
            </a:pathLst>
          </a:custGeom>
          <a:gradFill>
            <a:gsLst>
              <a:gs pos="0">
                <a:srgbClr val="004270"/>
              </a:gs>
              <a:gs pos="12000">
                <a:srgbClr val="004270"/>
              </a:gs>
              <a:gs pos="96000">
                <a:srgbClr val="78A538"/>
              </a:gs>
            </a:gsLst>
            <a:lin ang="8100000" scaled="1"/>
          </a:gradFill>
          <a:ln w="12700">
            <a:miter lim="400000"/>
          </a:ln>
        </p:spPr>
        <p:txBody>
          <a:bodyPr wrap="square" lIns="25400" tIns="25400" rIns="25400" bIns="25400" anchor="ctr">
            <a:noAutofit/>
          </a:bodyPr>
          <a:lstStyle/>
          <a:p>
            <a:endParaRPr sz="600" dirty="0"/>
          </a:p>
        </p:txBody>
      </p:sp>
      <p:sp>
        <p:nvSpPr>
          <p:cNvPr id="2" name="Title 1"/>
          <p:cNvSpPr>
            <a:spLocks noGrp="1"/>
          </p:cNvSpPr>
          <p:nvPr>
            <p:ph type="title" hasCustomPrompt="1"/>
          </p:nvPr>
        </p:nvSpPr>
        <p:spPr>
          <a:xfrm>
            <a:off x="838200" y="1171478"/>
            <a:ext cx="6837218" cy="1147348"/>
          </a:xfrm>
        </p:spPr>
        <p:txBody>
          <a:bodyPr anchor="b">
            <a:noAutofit/>
          </a:bodyPr>
          <a:lstStyle>
            <a:lvl1pPr>
              <a:defRPr sz="4000">
                <a:solidFill>
                  <a:schemeClr val="bg1"/>
                </a:solidFill>
              </a:defRPr>
            </a:lvl1pPr>
          </a:lstStyle>
          <a:p>
            <a:r>
              <a:rPr lang="en-US" dirty="0"/>
              <a:t>Slide title</a:t>
            </a:r>
            <a:endParaRPr lang="en-IN" dirty="0"/>
          </a:p>
        </p:txBody>
      </p:sp>
      <p:sp>
        <p:nvSpPr>
          <p:cNvPr id="4" name="Text Placeholder 3"/>
          <p:cNvSpPr>
            <a:spLocks noGrp="1"/>
          </p:cNvSpPr>
          <p:nvPr>
            <p:ph type="body" sz="half" idx="2" hasCustomPrompt="1"/>
          </p:nvPr>
        </p:nvSpPr>
        <p:spPr>
          <a:xfrm>
            <a:off x="838200" y="2521099"/>
            <a:ext cx="6837218" cy="377579"/>
          </a:xfrm>
          <a:ln w="12700">
            <a:miter lim="400000"/>
          </a:ln>
        </p:spPr>
        <p:txBody>
          <a:bodyPr lIns="25400" tIns="25400" rIns="25400" bIns="25400" anchor="ctr">
            <a:noAutofit/>
          </a:bodyPr>
          <a:lstStyle>
            <a:lvl1pPr marL="0" indent="0">
              <a:buNone/>
              <a:defRPr lang="en-US" sz="2000" cap="none" spc="200" dirty="0" smtClean="0">
                <a:solidFill>
                  <a:schemeClr val="bg1">
                    <a:lumMod val="95000"/>
                  </a:schemeClr>
                </a:solidFill>
                <a:latin typeface="Inter Medium" panose="020B0502030000000004" pitchFamily="34" charset="0"/>
                <a:ea typeface="Inter Medium" panose="020B0502030000000004" pitchFamily="34" charset="0"/>
                <a:cs typeface="Inter Medium" panose="020B0502030000000004" pitchFamily="34" charset="0"/>
              </a:defRPr>
            </a:lvl1pPr>
          </a:lstStyle>
          <a:p>
            <a:pPr marL="0" lvl="0">
              <a:lnSpc>
                <a:spcPct val="120000"/>
              </a:lnSpc>
            </a:pPr>
            <a:r>
              <a:rPr lang="en-US" dirty="0"/>
              <a:t>Sub-head</a:t>
            </a:r>
          </a:p>
        </p:txBody>
      </p:sp>
      <p:sp>
        <p:nvSpPr>
          <p:cNvPr id="10" name="Text Placeholder 3"/>
          <p:cNvSpPr>
            <a:spLocks noGrp="1"/>
          </p:cNvSpPr>
          <p:nvPr>
            <p:ph type="body" sz="half" idx="13" hasCustomPrompt="1"/>
          </p:nvPr>
        </p:nvSpPr>
        <p:spPr>
          <a:xfrm>
            <a:off x="838200" y="3418133"/>
            <a:ext cx="6837218" cy="1863552"/>
          </a:xfrm>
        </p:spPr>
        <p:txBody>
          <a:bodyPr>
            <a:normAutofit/>
          </a:bodyPr>
          <a:lstStyle>
            <a:lvl1pPr marL="0" indent="0">
              <a:buNone/>
              <a:defRPr sz="1800">
                <a:solidFill>
                  <a:schemeClr val="bg1">
                    <a:lumMod val="8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pic>
        <p:nvPicPr>
          <p:cNvPr id="8" name="Picture 2" descr="D:\Komal\Clients\Strata\PPT\2017\Starta_Logo-No_Soil_Too_Weak.png">
            <a:extLst>
              <a:ext uri="{FF2B5EF4-FFF2-40B4-BE49-F238E27FC236}">
                <a16:creationId xmlns:a16="http://schemas.microsoft.com/office/drawing/2014/main" id="{11CF501E-3AEE-438E-932C-25375840D093}"/>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1953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0" y="-1"/>
            <a:ext cx="12192000" cy="38424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390531" y="1553813"/>
            <a:ext cx="3932237" cy="1147348"/>
          </a:xfrm>
        </p:spPr>
        <p:txBody>
          <a:bodyPr anchor="b">
            <a:noAutofit/>
          </a:bodyPr>
          <a:lstStyle>
            <a:lvl1pPr>
              <a:defRPr sz="4000"/>
            </a:lvl1pPr>
          </a:lstStyle>
          <a:p>
            <a:r>
              <a:rPr lang="en-US" dirty="0"/>
              <a:t>Slide title</a:t>
            </a:r>
            <a:endParaRPr lang="en-IN" dirty="0"/>
          </a:p>
        </p:txBody>
      </p:sp>
      <p:sp>
        <p:nvSpPr>
          <p:cNvPr id="4" name="Text Placeholder 3"/>
          <p:cNvSpPr>
            <a:spLocks noGrp="1"/>
          </p:cNvSpPr>
          <p:nvPr>
            <p:ph type="body" sz="half" idx="2" hasCustomPrompt="1"/>
          </p:nvPr>
        </p:nvSpPr>
        <p:spPr>
          <a:xfrm>
            <a:off x="390531" y="4254974"/>
            <a:ext cx="7019262" cy="2104261"/>
          </a:xfrm>
        </p:spPr>
        <p:txBody>
          <a:bodyPr vert="horz" lIns="91440" tIns="45720" rIns="91440" bIns="45720" rtlCol="0">
            <a:normAutofit/>
          </a:bodyPr>
          <a:lstStyle>
            <a:lvl1pPr>
              <a:defRPr lang="en-US" sz="1800" dirty="0" smtClean="0">
                <a:solidFill>
                  <a:schemeClr val="tx1">
                    <a:lumMod val="65000"/>
                    <a:lumOff val="35000"/>
                  </a:schemeClr>
                </a:solidFill>
                <a:latin typeface="Inter" panose="020B0502030000000004" pitchFamily="34" charset="0"/>
                <a:ea typeface="Inter" panose="020B0502030000000004" pitchFamily="34" charset="0"/>
              </a:defRPr>
            </a:lvl1pPr>
          </a:lstStyle>
          <a:p>
            <a:pPr marL="0" lvl="0" indent="0">
              <a:buNone/>
            </a:pPr>
            <a:r>
              <a:rPr lang="en-US" dirty="0"/>
              <a:t>Insert text here</a:t>
            </a:r>
          </a:p>
        </p:txBody>
      </p:sp>
      <p:pic>
        <p:nvPicPr>
          <p:cNvPr id="6" name="Picture 2" descr="D:\Komal\Clients\Strata\PPT\2017\Starta_Logo-No_Soil_Too_Weak.png">
            <a:extLst>
              <a:ext uri="{FF2B5EF4-FFF2-40B4-BE49-F238E27FC236}">
                <a16:creationId xmlns:a16="http://schemas.microsoft.com/office/drawing/2014/main" id="{F60001D5-7FDC-4F49-AE0A-85695AE0D3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497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753140" y="1932185"/>
            <a:ext cx="4906683" cy="1147348"/>
          </a:xfrm>
        </p:spPr>
        <p:txBody>
          <a:bodyPr anchor="b">
            <a:noAutofit/>
          </a:bodyPr>
          <a:lstStyle>
            <a:lvl1pPr>
              <a:defRPr sz="4000"/>
            </a:lvl1pPr>
          </a:lstStyle>
          <a:p>
            <a:r>
              <a:rPr lang="en-US" dirty="0"/>
              <a:t>Slide title</a:t>
            </a:r>
            <a:endParaRPr lang="en-IN" dirty="0"/>
          </a:p>
        </p:txBody>
      </p:sp>
      <p:sp>
        <p:nvSpPr>
          <p:cNvPr id="4" name="Text Placeholder 3"/>
          <p:cNvSpPr>
            <a:spLocks noGrp="1"/>
          </p:cNvSpPr>
          <p:nvPr>
            <p:ph type="body" sz="half" idx="2" hasCustomPrompt="1"/>
          </p:nvPr>
        </p:nvSpPr>
        <p:spPr>
          <a:xfrm>
            <a:off x="753140" y="3281806"/>
            <a:ext cx="4906683" cy="377579"/>
          </a:xfrm>
        </p:spPr>
        <p:txBody>
          <a:bodyPr vert="horz" lIns="91440" tIns="45720" rIns="91440" bIns="45720" rtlCol="0">
            <a:normAutofit/>
          </a:bodyPr>
          <a:lstStyle>
            <a:lvl1pPr>
              <a:defRPr lang="en-US" sz="2000" dirty="0" smtClean="0">
                <a:solidFill>
                  <a:schemeClr val="tx1">
                    <a:lumMod val="75000"/>
                    <a:lumOff val="25000"/>
                  </a:schemeClr>
                </a:solidFill>
                <a:latin typeface="Inter Medium" panose="020B0502030000000004" pitchFamily="34" charset="0"/>
                <a:ea typeface="Inter Medium" panose="020B0502030000000004" pitchFamily="34" charset="0"/>
              </a:defRPr>
            </a:lvl1pPr>
          </a:lstStyle>
          <a:p>
            <a:pPr marL="0" lvl="0" indent="0">
              <a:buNone/>
            </a:pPr>
            <a:r>
              <a:rPr lang="en-US" dirty="0"/>
              <a:t>Sub-head</a:t>
            </a:r>
          </a:p>
        </p:txBody>
      </p:sp>
      <p:sp>
        <p:nvSpPr>
          <p:cNvPr id="8" name="Text Placeholder 3"/>
          <p:cNvSpPr>
            <a:spLocks noGrp="1"/>
          </p:cNvSpPr>
          <p:nvPr>
            <p:ph type="body" sz="half" idx="13" hasCustomPrompt="1"/>
          </p:nvPr>
        </p:nvSpPr>
        <p:spPr>
          <a:xfrm>
            <a:off x="753140" y="3912946"/>
            <a:ext cx="4906683" cy="1863552"/>
          </a:xfrm>
        </p:spPr>
        <p:txBody>
          <a:bodyPr>
            <a:normAutofit/>
          </a:bodyPr>
          <a:lstStyle>
            <a:lvl1pPr marL="0" indent="0">
              <a:buNone/>
              <a:defRPr sz="18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spTree>
    <p:extLst>
      <p:ext uri="{BB962C8B-B14F-4D97-AF65-F5344CB8AC3E}">
        <p14:creationId xmlns:p14="http://schemas.microsoft.com/office/powerpoint/2010/main" val="253506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2" name="Title 1"/>
          <p:cNvSpPr>
            <a:spLocks noGrp="1"/>
          </p:cNvSpPr>
          <p:nvPr>
            <p:ph type="title" hasCustomPrompt="1"/>
          </p:nvPr>
        </p:nvSpPr>
        <p:spPr>
          <a:xfrm>
            <a:off x="500889" y="1655379"/>
            <a:ext cx="2100419" cy="1424154"/>
          </a:xfrm>
        </p:spPr>
        <p:txBody>
          <a:bodyPr anchor="b">
            <a:noAutofit/>
          </a:bodyPr>
          <a:lstStyle>
            <a:lvl1pPr>
              <a:defRPr sz="4000"/>
            </a:lvl1pPr>
          </a:lstStyle>
          <a:p>
            <a:r>
              <a:rPr lang="en-US" dirty="0"/>
              <a:t>Slide title</a:t>
            </a:r>
            <a:endParaRPr lang="en-IN" dirty="0"/>
          </a:p>
        </p:txBody>
      </p:sp>
      <p:sp>
        <p:nvSpPr>
          <p:cNvPr id="4" name="Text Placeholder 3"/>
          <p:cNvSpPr>
            <a:spLocks noGrp="1"/>
          </p:cNvSpPr>
          <p:nvPr>
            <p:ph type="body" sz="half" idx="2" hasCustomPrompt="1"/>
          </p:nvPr>
        </p:nvSpPr>
        <p:spPr>
          <a:xfrm>
            <a:off x="500889" y="3281805"/>
            <a:ext cx="2100419" cy="377579"/>
          </a:xfrm>
        </p:spPr>
        <p:txBody>
          <a:bodyPr vert="horz" lIns="91440" tIns="45720" rIns="91440" bIns="45720" rtlCol="0">
            <a:normAutofit/>
          </a:bodyPr>
          <a:lstStyle>
            <a:lvl1pPr>
              <a:defRPr lang="en-US" sz="2000" dirty="0" smtClean="0">
                <a:solidFill>
                  <a:schemeClr val="tx1">
                    <a:lumMod val="75000"/>
                    <a:lumOff val="25000"/>
                  </a:schemeClr>
                </a:solidFill>
                <a:latin typeface="Inter Medium" panose="020B0502030000000004" pitchFamily="34" charset="0"/>
                <a:ea typeface="Inter Medium" panose="020B0502030000000004" pitchFamily="34" charset="0"/>
              </a:defRPr>
            </a:lvl1pPr>
          </a:lstStyle>
          <a:p>
            <a:pPr marL="0" lvl="0" indent="0">
              <a:buNone/>
            </a:pPr>
            <a:r>
              <a:rPr lang="en-US" dirty="0"/>
              <a:t>Sub-head</a:t>
            </a:r>
          </a:p>
        </p:txBody>
      </p:sp>
      <p:sp>
        <p:nvSpPr>
          <p:cNvPr id="8" name="Text Placeholder 3"/>
          <p:cNvSpPr>
            <a:spLocks noGrp="1"/>
          </p:cNvSpPr>
          <p:nvPr>
            <p:ph type="body" sz="half" idx="13" hasCustomPrompt="1"/>
          </p:nvPr>
        </p:nvSpPr>
        <p:spPr>
          <a:xfrm>
            <a:off x="500889" y="3912945"/>
            <a:ext cx="3219773" cy="1863552"/>
          </a:xfrm>
        </p:spPr>
        <p:txBody>
          <a:bodyPr>
            <a:normAutofit/>
          </a:bodyPr>
          <a:lstStyle>
            <a:lvl1pPr marL="0" indent="0">
              <a:buNone/>
              <a:defRPr sz="18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copy</a:t>
            </a:r>
          </a:p>
        </p:txBody>
      </p:sp>
    </p:spTree>
    <p:extLst>
      <p:ext uri="{BB962C8B-B14F-4D97-AF65-F5344CB8AC3E}">
        <p14:creationId xmlns:p14="http://schemas.microsoft.com/office/powerpoint/2010/main" val="248041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000"/>
            </a:lvl1pPr>
          </a:lstStyle>
          <a:p>
            <a:r>
              <a:rPr lang="en-US" dirty="0"/>
              <a:t>Click to edit Master title style</a:t>
            </a:r>
            <a:endParaRPr lang="en-IN" dirty="0"/>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0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2" descr="D:\Komal\Clients\Strata\PPT\2017\Starta_Logo-No_Soil_Too_Weak.png">
            <a:extLst>
              <a:ext uri="{FF2B5EF4-FFF2-40B4-BE49-F238E27FC236}">
                <a16:creationId xmlns:a16="http://schemas.microsoft.com/office/drawing/2014/main" id="{36148C52-0E5B-4677-8704-B8AF1B6588E3}"/>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706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a:t>
            </a:r>
            <a:endParaRPr lang="en-IN" dirty="0"/>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pic>
        <p:nvPicPr>
          <p:cNvPr id="6" name="Picture 2" descr="D:\Komal\Clients\Strata\PPT\2017\Starta_Logo-No_Soil_Too_Weak.png">
            <a:extLst>
              <a:ext uri="{FF2B5EF4-FFF2-40B4-BE49-F238E27FC236}">
                <a16:creationId xmlns:a16="http://schemas.microsoft.com/office/drawing/2014/main" id="{4C676E34-AC5A-461B-A443-4AAFD665300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080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lvl1pPr>
              <a:defRPr/>
            </a:lvl1pPr>
          </a:lstStyle>
          <a:p>
            <a:r>
              <a:rPr lang="en-US" dirty="0"/>
              <a:t>Title</a:t>
            </a:r>
            <a:endParaRPr lang="en-IN" dirty="0"/>
          </a:p>
        </p:txBody>
      </p:sp>
      <p:sp>
        <p:nvSpPr>
          <p:cNvPr id="3" name="Text Placeholder 2"/>
          <p:cNvSpPr>
            <a:spLocks noGrp="1"/>
          </p:cNvSpPr>
          <p:nvPr>
            <p:ph type="body" idx="1"/>
          </p:nvPr>
        </p:nvSpPr>
        <p:spPr>
          <a:xfrm>
            <a:off x="839788" y="1857375"/>
            <a:ext cx="5157787" cy="647700"/>
          </a:xfrm>
        </p:spPr>
        <p:txBody>
          <a:bodyPr anchor="b">
            <a:normAutofit/>
          </a:bodyPr>
          <a:lstStyle>
            <a:lvl1pPr marL="0" indent="0">
              <a:buNone/>
              <a:defRPr sz="2000" b="0">
                <a:solidFill>
                  <a:schemeClr val="tx1">
                    <a:lumMod val="75000"/>
                    <a:lumOff val="25000"/>
                  </a:schemeClr>
                </a:solidFill>
                <a:latin typeface="Inter Medium" panose="020B0502030000000004" pitchFamily="34" charset="0"/>
                <a:ea typeface="Inter Medium"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72200" y="1857375"/>
            <a:ext cx="5183188" cy="647700"/>
          </a:xfrm>
        </p:spPr>
        <p:txBody>
          <a:bodyPr anchor="b">
            <a:normAutofit/>
          </a:bodyPr>
          <a:lstStyle>
            <a:lvl1pPr marL="0" indent="0">
              <a:buNone/>
              <a:defRPr sz="2000" b="0">
                <a:solidFill>
                  <a:schemeClr val="tx1">
                    <a:lumMod val="75000"/>
                    <a:lumOff val="25000"/>
                  </a:schemeClr>
                </a:solidFill>
                <a:latin typeface="Inter Medium" panose="020B0502030000000004" pitchFamily="34" charset="0"/>
                <a:ea typeface="Inter Medium"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pic>
        <p:nvPicPr>
          <p:cNvPr id="8" name="Picture 2" descr="D:\Komal\Clients\Strata\PPT\2017\Starta_Logo-No_Soil_Too_Weak.png">
            <a:extLst>
              <a:ext uri="{FF2B5EF4-FFF2-40B4-BE49-F238E27FC236}">
                <a16:creationId xmlns:a16="http://schemas.microsoft.com/office/drawing/2014/main" id="{2CA92506-8924-48D3-8582-F4FAC3B9B660}"/>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099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Title</a:t>
            </a:r>
            <a:endParaRPr lang="en-IN" dirty="0"/>
          </a:p>
        </p:txBody>
      </p:sp>
      <p:pic>
        <p:nvPicPr>
          <p:cNvPr id="4" name="Picture 2" descr="D:\Komal\Clients\Strata\PPT\2017\Starta_Logo-No_Soil_Too_Weak.png">
            <a:extLst>
              <a:ext uri="{FF2B5EF4-FFF2-40B4-BE49-F238E27FC236}">
                <a16:creationId xmlns:a16="http://schemas.microsoft.com/office/drawing/2014/main" id="{9BA15079-CA7C-45B9-B650-F8F518C3DC9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6209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4" name="Picture 2" descr="D:\Komal\Clients\Strata\PPT\2017\Starta_Logo-No_Soil_Too_Weak.png">
            <a:extLst>
              <a:ext uri="{FF2B5EF4-FFF2-40B4-BE49-F238E27FC236}">
                <a16:creationId xmlns:a16="http://schemas.microsoft.com/office/drawing/2014/main" id="{07108AE8-75B0-4435-97AB-6B45EDCE4A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0892245-376A-4839-879B-BEE3DF812981}"/>
              </a:ext>
            </a:extLst>
          </p:cNvPr>
          <p:cNvSpPr/>
          <p:nvPr userDrawn="1"/>
        </p:nvSpPr>
        <p:spPr>
          <a:xfrm rot="10800000">
            <a:off x="389206" y="-847"/>
            <a:ext cx="6669320" cy="1746994"/>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CBF64D5-2C9B-455F-9225-1F9ADCDA6915}"/>
              </a:ext>
            </a:extLst>
          </p:cNvPr>
          <p:cNvSpPr/>
          <p:nvPr userDrawn="1"/>
        </p:nvSpPr>
        <p:spPr>
          <a:xfrm>
            <a:off x="705766" y="497305"/>
            <a:ext cx="6669320" cy="15888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Title</a:t>
            </a:r>
            <a:endParaRPr lang="en-IN" dirty="0"/>
          </a:p>
        </p:txBody>
      </p:sp>
    </p:spTree>
    <p:extLst>
      <p:ext uri="{BB962C8B-B14F-4D97-AF65-F5344CB8AC3E}">
        <p14:creationId xmlns:p14="http://schemas.microsoft.com/office/powerpoint/2010/main" val="1691447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4" name="Picture 2" descr="D:\Komal\Clients\Strata\PPT\2017\Starta_Logo-No_Soil_Too_Weak.png">
            <a:extLst>
              <a:ext uri="{FF2B5EF4-FFF2-40B4-BE49-F238E27FC236}">
                <a16:creationId xmlns:a16="http://schemas.microsoft.com/office/drawing/2014/main" id="{07108AE8-75B0-4435-97AB-6B45EDCE4A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0892245-376A-4839-879B-BEE3DF812981}"/>
              </a:ext>
            </a:extLst>
          </p:cNvPr>
          <p:cNvSpPr/>
          <p:nvPr userDrawn="1"/>
        </p:nvSpPr>
        <p:spPr>
          <a:xfrm rot="10800000">
            <a:off x="389206" y="-847"/>
            <a:ext cx="9364394" cy="1746994"/>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CBF64D5-2C9B-455F-9225-1F9ADCDA6915}"/>
              </a:ext>
            </a:extLst>
          </p:cNvPr>
          <p:cNvSpPr/>
          <p:nvPr userDrawn="1"/>
        </p:nvSpPr>
        <p:spPr>
          <a:xfrm>
            <a:off x="705766" y="497305"/>
            <a:ext cx="9364394" cy="15888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Title</a:t>
            </a:r>
            <a:endParaRPr lang="en-IN" dirty="0"/>
          </a:p>
        </p:txBody>
      </p:sp>
    </p:spTree>
    <p:extLst>
      <p:ext uri="{BB962C8B-B14F-4D97-AF65-F5344CB8AC3E}">
        <p14:creationId xmlns:p14="http://schemas.microsoft.com/office/powerpoint/2010/main" val="139700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descr="D:\Komal\Clients\Strata\PPT\2017\Starta_Logo-No_Soil_Too_Weak.png">
            <a:extLst>
              <a:ext uri="{FF2B5EF4-FFF2-40B4-BE49-F238E27FC236}">
                <a16:creationId xmlns:a16="http://schemas.microsoft.com/office/drawing/2014/main" id="{F0C91F1E-26A2-43B2-8C64-4BD495FD060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8602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3883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Freeform: Shape 22">
            <a:extLst>
              <a:ext uri="{FF2B5EF4-FFF2-40B4-BE49-F238E27FC236}">
                <a16:creationId xmlns:a16="http://schemas.microsoft.com/office/drawing/2014/main" id="{2B1F6D02-039D-4B81-8F5D-BE92BC981EE6}"/>
              </a:ext>
            </a:extLst>
          </p:cNvPr>
          <p:cNvSpPr/>
          <p:nvPr userDrawn="1"/>
        </p:nvSpPr>
        <p:spPr>
          <a:xfrm>
            <a:off x="9269616" y="1793397"/>
            <a:ext cx="2922384" cy="5061644"/>
          </a:xfrm>
          <a:custGeom>
            <a:avLst/>
            <a:gdLst>
              <a:gd name="connsiteX0" fmla="*/ 2922384 w 2922384"/>
              <a:gd name="connsiteY0" fmla="*/ 0 h 5061644"/>
              <a:gd name="connsiteX1" fmla="*/ 2922384 w 2922384"/>
              <a:gd name="connsiteY1" fmla="*/ 5061644 h 5061644"/>
              <a:gd name="connsiteX2" fmla="*/ 0 w 2922384"/>
              <a:gd name="connsiteY2" fmla="*/ 5061644 h 5061644"/>
            </a:gdLst>
            <a:ahLst/>
            <a:cxnLst>
              <a:cxn ang="0">
                <a:pos x="connsiteX0" y="connsiteY0"/>
              </a:cxn>
              <a:cxn ang="0">
                <a:pos x="connsiteX1" y="connsiteY1"/>
              </a:cxn>
              <a:cxn ang="0">
                <a:pos x="connsiteX2" y="connsiteY2"/>
              </a:cxn>
            </a:cxnLst>
            <a:rect l="l" t="t" r="r" b="b"/>
            <a:pathLst>
              <a:path w="2922384" h="5061644">
                <a:moveTo>
                  <a:pt x="2922384" y="0"/>
                </a:moveTo>
                <a:lnTo>
                  <a:pt x="2922384" y="5061644"/>
                </a:lnTo>
                <a:lnTo>
                  <a:pt x="0" y="5061644"/>
                </a:lnTo>
                <a:close/>
              </a:path>
            </a:pathLst>
          </a:custGeom>
          <a:gradFill>
            <a:gsLst>
              <a:gs pos="0">
                <a:srgbClr val="004270"/>
              </a:gs>
              <a:gs pos="12000">
                <a:srgbClr val="004270"/>
              </a:gs>
              <a:gs pos="96000">
                <a:srgbClr val="78A538"/>
              </a:gs>
            </a:gsLst>
            <a:lin ang="8100000" scaled="1"/>
          </a:gradFill>
          <a:ln w="12700">
            <a:noFill/>
            <a:miter lim="400000"/>
          </a:ln>
        </p:spPr>
        <p:txBody>
          <a:bodyPr wrap="square" lIns="25400" tIns="25400" rIns="25400" bIns="25400" anchor="ctr">
            <a:noAutofit/>
          </a:bodyPr>
          <a:lstStyle/>
          <a:p>
            <a:endParaRPr sz="600"/>
          </a:p>
        </p:txBody>
      </p:sp>
      <p:sp>
        <p:nvSpPr>
          <p:cNvPr id="4" name="Picture Placeholder 4">
            <a:extLst>
              <a:ext uri="{FF2B5EF4-FFF2-40B4-BE49-F238E27FC236}">
                <a16:creationId xmlns:a16="http://schemas.microsoft.com/office/drawing/2014/main" id="{A5090AD5-F8D6-4E28-9F32-CE4B17615C87}"/>
              </a:ext>
            </a:extLst>
          </p:cNvPr>
          <p:cNvSpPr>
            <a:spLocks noGrp="1"/>
          </p:cNvSpPr>
          <p:nvPr>
            <p:ph type="pic" sz="quarter" idx="10"/>
          </p:nvPr>
        </p:nvSpPr>
        <p:spPr>
          <a:xfrm>
            <a:off x="1" y="-1"/>
            <a:ext cx="7442201" cy="6858001"/>
          </a:xfrm>
          <a:custGeom>
            <a:avLst/>
            <a:gdLst>
              <a:gd name="connsiteX0" fmla="*/ 0 w 7442201"/>
              <a:gd name="connsiteY0" fmla="*/ 0 h 6858001"/>
              <a:gd name="connsiteX1" fmla="*/ 7442201 w 7442201"/>
              <a:gd name="connsiteY1" fmla="*/ 0 h 6858001"/>
              <a:gd name="connsiteX2" fmla="*/ 3482675 w 7442201"/>
              <a:gd name="connsiteY2" fmla="*/ 6858001 h 6858001"/>
              <a:gd name="connsiteX3" fmla="*/ 0 w 7442201"/>
              <a:gd name="connsiteY3" fmla="*/ 6858001 h 6858001"/>
              <a:gd name="connsiteX4" fmla="*/ 0 w 7442201"/>
              <a:gd name="connsiteY4" fmla="*/ 3429001 h 6858001"/>
              <a:gd name="connsiteX5" fmla="*/ 0 w 7442201"/>
              <a:gd name="connsiteY5"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2201" h="6858001">
                <a:moveTo>
                  <a:pt x="0" y="0"/>
                </a:moveTo>
                <a:lnTo>
                  <a:pt x="7442201" y="0"/>
                </a:lnTo>
                <a:lnTo>
                  <a:pt x="3482675" y="6858001"/>
                </a:lnTo>
                <a:lnTo>
                  <a:pt x="0" y="6858001"/>
                </a:lnTo>
                <a:cubicBezTo>
                  <a:pt x="0" y="5715001"/>
                  <a:pt x="0" y="4572001"/>
                  <a:pt x="0" y="3429001"/>
                </a:cubicBezTo>
                <a:cubicBezTo>
                  <a:pt x="0" y="2286000"/>
                  <a:pt x="0" y="1143000"/>
                  <a:pt x="0" y="0"/>
                </a:cubicBezTo>
                <a:close/>
              </a:path>
            </a:pathLst>
          </a:custGeom>
        </p:spPr>
        <p:txBody>
          <a:bodyPr wrap="square">
            <a:noAutofit/>
          </a:bodyPr>
          <a:lstStyle>
            <a:lvl1pPr>
              <a:defRPr sz="1600"/>
            </a:lvl1pPr>
          </a:lstStyle>
          <a:p>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36860" y="6258223"/>
            <a:ext cx="798260" cy="564091"/>
          </a:xfrm>
          <a:prstGeom prst="rect">
            <a:avLst/>
          </a:prstGeom>
        </p:spPr>
      </p:pic>
    </p:spTree>
    <p:extLst>
      <p:ext uri="{BB962C8B-B14F-4D97-AF65-F5344CB8AC3E}">
        <p14:creationId xmlns:p14="http://schemas.microsoft.com/office/powerpoint/2010/main" val="8765467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7" name="Shape">
            <a:extLst>
              <a:ext uri="{FF2B5EF4-FFF2-40B4-BE49-F238E27FC236}">
                <a16:creationId xmlns:a16="http://schemas.microsoft.com/office/drawing/2014/main" id="{7A9B8203-8FD2-4CBA-B9FD-772AD58DE96A}"/>
              </a:ext>
            </a:extLst>
          </p:cNvPr>
          <p:cNvSpPr/>
          <p:nvPr userDrawn="1"/>
        </p:nvSpPr>
        <p:spPr>
          <a:xfrm>
            <a:off x="3162300" y="0"/>
            <a:ext cx="9029700" cy="6858000"/>
          </a:xfrm>
          <a:custGeom>
            <a:avLst/>
            <a:gdLst/>
            <a:ahLst/>
            <a:cxnLst>
              <a:cxn ang="0">
                <a:pos x="wd2" y="hd2"/>
              </a:cxn>
              <a:cxn ang="5400000">
                <a:pos x="wd2" y="hd2"/>
              </a:cxn>
              <a:cxn ang="10800000">
                <a:pos x="wd2" y="hd2"/>
              </a:cxn>
              <a:cxn ang="16200000">
                <a:pos x="wd2" y="hd2"/>
              </a:cxn>
            </a:cxnLst>
            <a:rect l="0" t="0" r="r" b="b"/>
            <a:pathLst>
              <a:path w="21600" h="21600" extrusionOk="0">
                <a:moveTo>
                  <a:pt x="9471" y="0"/>
                </a:moveTo>
                <a:lnTo>
                  <a:pt x="0" y="21600"/>
                </a:lnTo>
                <a:lnTo>
                  <a:pt x="21600" y="21600"/>
                </a:lnTo>
                <a:cubicBezTo>
                  <a:pt x="21600" y="18000"/>
                  <a:pt x="21600" y="14400"/>
                  <a:pt x="21600" y="10800"/>
                </a:cubicBezTo>
                <a:cubicBezTo>
                  <a:pt x="21600" y="7200"/>
                  <a:pt x="21600" y="3600"/>
                  <a:pt x="21600" y="0"/>
                </a:cubicBezTo>
                <a:lnTo>
                  <a:pt x="9471" y="0"/>
                </a:lnTo>
                <a:close/>
              </a:path>
            </a:pathLst>
          </a:custGeom>
          <a:gradFill>
            <a:gsLst>
              <a:gs pos="0">
                <a:srgbClr val="004270"/>
              </a:gs>
              <a:gs pos="12000">
                <a:srgbClr val="004270"/>
              </a:gs>
              <a:gs pos="96000">
                <a:srgbClr val="78A538"/>
              </a:gs>
            </a:gsLst>
            <a:lin ang="8100000" scaled="1"/>
          </a:gradFill>
          <a:ln w="12700">
            <a:miter lim="400000"/>
          </a:ln>
        </p:spPr>
        <p:txBody>
          <a:bodyPr lIns="25400" tIns="25400" rIns="25400" bIns="25400" anchor="ctr"/>
          <a:lstStyle/>
          <a:p>
            <a:endParaRPr sz="600">
              <a:solidFill>
                <a:schemeClr val="tx1">
                  <a:lumMod val="75000"/>
                  <a:lumOff val="25000"/>
                </a:schemeClr>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21094" y="6258223"/>
            <a:ext cx="798260" cy="564091"/>
          </a:xfrm>
          <a:prstGeom prst="rect">
            <a:avLst/>
          </a:prstGeom>
        </p:spPr>
      </p:pic>
      <p:sp>
        <p:nvSpPr>
          <p:cNvPr id="6" name="Picture Placeholder 5">
            <a:extLst>
              <a:ext uri="{FF2B5EF4-FFF2-40B4-BE49-F238E27FC236}">
                <a16:creationId xmlns:a16="http://schemas.microsoft.com/office/drawing/2014/main" id="{FC7E17CE-1158-4728-AEDE-589112435E21}"/>
              </a:ext>
            </a:extLst>
          </p:cNvPr>
          <p:cNvSpPr>
            <a:spLocks noGrp="1"/>
          </p:cNvSpPr>
          <p:nvPr>
            <p:ph type="pic" sz="quarter" idx="11"/>
          </p:nvPr>
        </p:nvSpPr>
        <p:spPr>
          <a:xfrm>
            <a:off x="1147357" y="1345009"/>
            <a:ext cx="5775921" cy="4546601"/>
          </a:xfrm>
          <a:custGeom>
            <a:avLst/>
            <a:gdLst>
              <a:gd name="connsiteX0" fmla="*/ 0 w 5775921"/>
              <a:gd name="connsiteY0" fmla="*/ 0 h 4546601"/>
              <a:gd name="connsiteX1" fmla="*/ 5775921 w 5775921"/>
              <a:gd name="connsiteY1" fmla="*/ 0 h 4546601"/>
              <a:gd name="connsiteX2" fmla="*/ 3151086 w 5775921"/>
              <a:gd name="connsiteY2" fmla="*/ 4546601 h 4546601"/>
              <a:gd name="connsiteX3" fmla="*/ 0 w 5775921"/>
              <a:gd name="connsiteY3" fmla="*/ 4546601 h 4546601"/>
            </a:gdLst>
            <a:ahLst/>
            <a:cxnLst>
              <a:cxn ang="0">
                <a:pos x="connsiteX0" y="connsiteY0"/>
              </a:cxn>
              <a:cxn ang="0">
                <a:pos x="connsiteX1" y="connsiteY1"/>
              </a:cxn>
              <a:cxn ang="0">
                <a:pos x="connsiteX2" y="connsiteY2"/>
              </a:cxn>
              <a:cxn ang="0">
                <a:pos x="connsiteX3" y="connsiteY3"/>
              </a:cxn>
            </a:cxnLst>
            <a:rect l="l" t="t" r="r" b="b"/>
            <a:pathLst>
              <a:path w="5775921" h="4546601">
                <a:moveTo>
                  <a:pt x="0" y="0"/>
                </a:moveTo>
                <a:lnTo>
                  <a:pt x="5775921" y="0"/>
                </a:lnTo>
                <a:lnTo>
                  <a:pt x="3151086" y="4546601"/>
                </a:lnTo>
                <a:lnTo>
                  <a:pt x="0" y="4546601"/>
                </a:lnTo>
                <a:close/>
              </a:path>
            </a:pathLst>
          </a:custGeom>
          <a:noFill/>
        </p:spPr>
        <p:txBody>
          <a:bodyPr wrap="square" anchor="ctr">
            <a:noAutofit/>
          </a:bodyPr>
          <a:lstStyle>
            <a:lvl1pPr marL="0" indent="0" algn="l">
              <a:buNone/>
              <a:defRPr sz="1600">
                <a:latin typeface="+mj-lt"/>
              </a:defRPr>
            </a:lvl1pPr>
          </a:lstStyle>
          <a:p>
            <a:endParaRPr lang="id-ID"/>
          </a:p>
        </p:txBody>
      </p:sp>
      <p:sp>
        <p:nvSpPr>
          <p:cNvPr id="8" name="Title 1"/>
          <p:cNvSpPr>
            <a:spLocks noGrp="1"/>
          </p:cNvSpPr>
          <p:nvPr>
            <p:ph type="title" hasCustomPrompt="1"/>
          </p:nvPr>
        </p:nvSpPr>
        <p:spPr>
          <a:xfrm>
            <a:off x="7388856" y="1929425"/>
            <a:ext cx="3932237" cy="1788482"/>
          </a:xfrm>
        </p:spPr>
        <p:txBody>
          <a:bodyPr anchor="b">
            <a:noAutofit/>
          </a:bodyPr>
          <a:lstStyle>
            <a:lvl1pPr algn="r">
              <a:defRPr sz="4000">
                <a:solidFill>
                  <a:schemeClr val="bg1"/>
                </a:solidFill>
              </a:defRPr>
            </a:lvl1pPr>
          </a:lstStyle>
          <a:p>
            <a:r>
              <a:rPr lang="en-US" dirty="0"/>
              <a:t>Slide title</a:t>
            </a:r>
            <a:endParaRPr lang="en-IN" dirty="0"/>
          </a:p>
        </p:txBody>
      </p:sp>
      <p:sp>
        <p:nvSpPr>
          <p:cNvPr id="9" name="Text Placeholder 3"/>
          <p:cNvSpPr>
            <a:spLocks noGrp="1"/>
          </p:cNvSpPr>
          <p:nvPr>
            <p:ph type="body" sz="half" idx="2" hasCustomPrompt="1"/>
          </p:nvPr>
        </p:nvSpPr>
        <p:spPr>
          <a:xfrm>
            <a:off x="6053959" y="5006199"/>
            <a:ext cx="5267135" cy="700918"/>
          </a:xfrm>
        </p:spPr>
        <p:txBody>
          <a:bodyPr vert="horz" lIns="91440" tIns="45720" rIns="91440" bIns="45720" rtlCol="0">
            <a:normAutofit/>
          </a:bodyPr>
          <a:lstStyle>
            <a:lvl1pPr algn="l">
              <a:defRPr lang="en-US" sz="1800" dirty="0" smtClean="0">
                <a:solidFill>
                  <a:schemeClr val="bg1"/>
                </a:solidFill>
                <a:latin typeface="Inter" panose="020B0502030000000004" pitchFamily="34" charset="0"/>
                <a:ea typeface="Inter" panose="020B0502030000000004" pitchFamily="34" charset="0"/>
              </a:defRPr>
            </a:lvl1pPr>
          </a:lstStyle>
          <a:p>
            <a:pPr marL="0" lvl="0" indent="0">
              <a:buNone/>
            </a:pPr>
            <a:r>
              <a:rPr lang="en-US" dirty="0"/>
              <a:t>Insert text here</a:t>
            </a:r>
          </a:p>
        </p:txBody>
      </p:sp>
      <p:sp>
        <p:nvSpPr>
          <p:cNvPr id="12" name="Triangle">
            <a:extLst>
              <a:ext uri="{FF2B5EF4-FFF2-40B4-BE49-F238E27FC236}">
                <a16:creationId xmlns:a16="http://schemas.microsoft.com/office/drawing/2014/main" id="{E5AB0DEE-DCA7-41D7-B746-CFBE1A47DD9A}"/>
              </a:ext>
            </a:extLst>
          </p:cNvPr>
          <p:cNvSpPr/>
          <p:nvPr userDrawn="1"/>
        </p:nvSpPr>
        <p:spPr>
          <a:xfrm>
            <a:off x="0" y="0"/>
            <a:ext cx="1498600" cy="25955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0"/>
                </a:lnTo>
                <a:lnTo>
                  <a:pt x="0" y="0"/>
                </a:lnTo>
                <a:close/>
              </a:path>
            </a:pathLst>
          </a:custGeom>
          <a:gradFill>
            <a:gsLst>
              <a:gs pos="0">
                <a:srgbClr val="004270"/>
              </a:gs>
              <a:gs pos="12000">
                <a:srgbClr val="004270"/>
              </a:gs>
              <a:gs pos="96000">
                <a:srgbClr val="78A538"/>
              </a:gs>
            </a:gsLst>
            <a:lin ang="8100000" scaled="1"/>
          </a:gradFill>
          <a:ln w="12700">
            <a:miter lim="400000"/>
          </a:ln>
        </p:spPr>
        <p:txBody>
          <a:bodyPr lIns="25400" tIns="25400" rIns="25400" bIns="25400" anchor="ctr"/>
          <a:lstStyle/>
          <a:p>
            <a:endParaRPr sz="600">
              <a:solidFill>
                <a:schemeClr val="tx1">
                  <a:lumMod val="75000"/>
                  <a:lumOff val="25000"/>
                </a:schemeClr>
              </a:solidFill>
            </a:endParaRPr>
          </a:p>
        </p:txBody>
      </p:sp>
    </p:spTree>
    <p:extLst>
      <p:ext uri="{BB962C8B-B14F-4D97-AF65-F5344CB8AC3E}">
        <p14:creationId xmlns:p14="http://schemas.microsoft.com/office/powerpoint/2010/main" val="21713860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noAutofit/>
          </a:bodyPr>
          <a:lstStyle>
            <a:lvl1pPr>
              <a:defRPr sz="4000"/>
            </a:lvl1pPr>
          </a:lstStyle>
          <a:p>
            <a:r>
              <a:rPr lang="en-US" dirty="0"/>
              <a:t>Title</a:t>
            </a:r>
            <a:endParaRPr lang="en-IN" dirty="0"/>
          </a:p>
        </p:txBody>
      </p:sp>
      <p:sp>
        <p:nvSpPr>
          <p:cNvPr id="3" name="Content Placeholder 2"/>
          <p:cNvSpPr>
            <a:spLocks noGrp="1"/>
          </p:cNvSpPr>
          <p:nvPr>
            <p:ph idx="1"/>
          </p:nvPr>
        </p:nvSpPr>
        <p:spPr>
          <a:xfrm>
            <a:off x="5183188" y="987425"/>
            <a:ext cx="6172200" cy="4873625"/>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6" name="Picture 5" descr="D:\Komal\Clients\Strata\PPT\2017\Starta_Logo-No_Soil_Too_Weak.png">
            <a:extLst>
              <a:ext uri="{FF2B5EF4-FFF2-40B4-BE49-F238E27FC236}">
                <a16:creationId xmlns:a16="http://schemas.microsoft.com/office/drawing/2014/main" id="{90F5452F-E383-42D7-9427-949DBF72D66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6456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noAutofit/>
          </a:bodyPr>
          <a:lstStyle>
            <a:lvl1pPr>
              <a:defRPr sz="4000"/>
            </a:lvl1pPr>
          </a:lstStyle>
          <a:p>
            <a:r>
              <a:rPr lang="en-US" dirty="0"/>
              <a:t>Title</a:t>
            </a:r>
            <a:endParaRPr lang="en-IN"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6" name="Picture 5" descr="D:\Komal\Clients\Strata\PPT\2017\Starta_Logo-No_Soil_Too_Weak.png">
            <a:extLst>
              <a:ext uri="{FF2B5EF4-FFF2-40B4-BE49-F238E27FC236}">
                <a16:creationId xmlns:a16="http://schemas.microsoft.com/office/drawing/2014/main" id="{E4B72669-9136-4D47-8A56-13DB9DFDD9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11249889" y="6211521"/>
            <a:ext cx="1020417" cy="50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4293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4985FE5C-8575-4270-B1CC-2CD514A01563}"/>
              </a:ext>
            </a:extLst>
          </p:cNvPr>
          <p:cNvSpPr>
            <a:spLocks noGrp="1"/>
          </p:cNvSpPr>
          <p:nvPr>
            <p:ph type="pic" idx="10"/>
          </p:nvPr>
        </p:nvSpPr>
        <p:spPr>
          <a:xfrm>
            <a:off x="2834640" y="0"/>
            <a:ext cx="935736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5" name="Rectangle 4">
            <a:extLst>
              <a:ext uri="{FF2B5EF4-FFF2-40B4-BE49-F238E27FC236}">
                <a16:creationId xmlns:a16="http://schemas.microsoft.com/office/drawing/2014/main" id="{D46D4A4D-850F-436F-A4E4-1E82AC4ADC01}"/>
              </a:ext>
            </a:extLst>
          </p:cNvPr>
          <p:cNvSpPr/>
          <p:nvPr userDrawn="1"/>
        </p:nvSpPr>
        <p:spPr>
          <a:xfrm>
            <a:off x="0" y="0"/>
            <a:ext cx="2834640" cy="6858000"/>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2" descr="D:\Komal\Clients\Strata\PPT\2017\Starta_Logo-No_Soil_Too_Weak.png">
            <a:extLst>
              <a:ext uri="{FF2B5EF4-FFF2-40B4-BE49-F238E27FC236}">
                <a16:creationId xmlns:a16="http://schemas.microsoft.com/office/drawing/2014/main" id="{B75FFFC2-A3C2-460A-BEE2-423AB261E9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0428"/>
          <a:stretch/>
        </p:blipFill>
        <p:spPr bwMode="auto">
          <a:xfrm>
            <a:off x="309488" y="88676"/>
            <a:ext cx="2053884" cy="1023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421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DCD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a:t>
            </a:r>
            <a:endParaRPr lang="en-IN"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86419670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7" r:id="rId3"/>
    <p:sldLayoutId id="2147483679" r:id="rId4"/>
    <p:sldLayoutId id="2147483689" r:id="rId5"/>
    <p:sldLayoutId id="2147483680" r:id="rId6"/>
    <p:sldLayoutId id="2147483650" r:id="rId7"/>
    <p:sldLayoutId id="2147483690" r:id="rId8"/>
    <p:sldLayoutId id="2147483660" r:id="rId9"/>
    <p:sldLayoutId id="2147483681" r:id="rId10"/>
    <p:sldLayoutId id="2147483682" r:id="rId11"/>
    <p:sldLayoutId id="2147483683" r:id="rId12"/>
    <p:sldLayoutId id="2147483663" r:id="rId13"/>
    <p:sldLayoutId id="2147483664" r:id="rId14"/>
    <p:sldLayoutId id="2147483684" r:id="rId15"/>
    <p:sldLayoutId id="2147483661" r:id="rId16"/>
    <p:sldLayoutId id="2147483657" r:id="rId17"/>
    <p:sldLayoutId id="2147483668" r:id="rId18"/>
    <p:sldLayoutId id="2147483671" r:id="rId19"/>
    <p:sldLayoutId id="2147483677" r:id="rId20"/>
    <p:sldLayoutId id="2147483675" r:id="rId21"/>
    <p:sldLayoutId id="2147483672" r:id="rId22"/>
    <p:sldLayoutId id="2147483673" r:id="rId23"/>
    <p:sldLayoutId id="2147483678" r:id="rId24"/>
    <p:sldLayoutId id="2147483651" r:id="rId25"/>
    <p:sldLayoutId id="2147483652" r:id="rId26"/>
    <p:sldLayoutId id="2147483653" r:id="rId27"/>
    <p:sldLayoutId id="2147483654" r:id="rId28"/>
    <p:sldLayoutId id="2147483666" r:id="rId29"/>
    <p:sldLayoutId id="2147483686" r:id="rId30"/>
    <p:sldLayoutId id="2147483655" r:id="rId31"/>
    <p:sldLayoutId id="2147483685" r:id="rId32"/>
    <p:sldLayoutId id="2147483670" r:id="rId33"/>
    <p:sldLayoutId id="2147483674" r:id="rId34"/>
    <p:sldLayoutId id="2147483656" r:id="rId35"/>
    <p:sldLayoutId id="2147483667" r:id="rId36"/>
    <p:sldLayoutId id="2147483691" r:id="rId37"/>
  </p:sldLayoutIdLst>
  <p:hf hdr="0" ftr="0" dt="0"/>
  <p:txStyles>
    <p:titleStyle>
      <a:lvl1pPr algn="l" defTabSz="914400" rtl="0" eaLnBrk="1" latinLnBrk="0" hangingPunct="1">
        <a:lnSpc>
          <a:spcPct val="90000"/>
        </a:lnSpc>
        <a:spcBef>
          <a:spcPct val="0"/>
        </a:spcBef>
        <a:buNone/>
        <a:defRPr sz="4000" kern="1200">
          <a:solidFill>
            <a:srgbClr val="404040"/>
          </a:solidFill>
          <a:latin typeface="DM Serif Display" pitchFamily="2" charset="0"/>
          <a:ea typeface="+mj-ea"/>
          <a:cs typeface="+mj-cs"/>
        </a:defRPr>
      </a:lvl1pPr>
    </p:titleStyle>
    <p:body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0.png"/><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67503-8C80-4257-813D-27F3DF656F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628" t="21993" r="21612" b="21993"/>
          <a:stretch/>
        </p:blipFill>
        <p:spPr>
          <a:xfrm flipH="1">
            <a:off x="2834638" y="-1"/>
            <a:ext cx="9357362" cy="6858001"/>
          </a:xfrm>
          <a:prstGeom prst="rect">
            <a:avLst/>
          </a:prstGeom>
        </p:spPr>
      </p:pic>
      <p:sp>
        <p:nvSpPr>
          <p:cNvPr id="5" name="Rectangle 4">
            <a:extLst>
              <a:ext uri="{FF2B5EF4-FFF2-40B4-BE49-F238E27FC236}">
                <a16:creationId xmlns:a16="http://schemas.microsoft.com/office/drawing/2014/main" id="{E05DAB10-F506-4FCB-94C8-99453291E3A1}"/>
              </a:ext>
            </a:extLst>
          </p:cNvPr>
          <p:cNvSpPr/>
          <p:nvPr/>
        </p:nvSpPr>
        <p:spPr>
          <a:xfrm rot="10800000">
            <a:off x="726494" y="2462464"/>
            <a:ext cx="5369506" cy="3428382"/>
          </a:xfrm>
          <a:prstGeom prst="rect">
            <a:avLst/>
          </a:prstGeom>
          <a:gradFill flip="none" rotWithShape="1">
            <a:gsLst>
              <a:gs pos="0">
                <a:srgbClr val="004270"/>
              </a:gs>
              <a:gs pos="4000">
                <a:srgbClr val="004270"/>
              </a:gs>
              <a:gs pos="100000">
                <a:srgbClr val="78A538"/>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1600" dirty="0">
              <a:latin typeface="Inter" panose="020B0502030000000004" pitchFamily="34" charset="0"/>
              <a:ea typeface="Inter" panose="020B0502030000000004" pitchFamily="34" charset="0"/>
            </a:endParaRPr>
          </a:p>
        </p:txBody>
      </p:sp>
      <p:sp>
        <p:nvSpPr>
          <p:cNvPr id="3" name="Rectangle 2">
            <a:extLst>
              <a:ext uri="{FF2B5EF4-FFF2-40B4-BE49-F238E27FC236}">
                <a16:creationId xmlns:a16="http://schemas.microsoft.com/office/drawing/2014/main" id="{80E6E9D9-62C4-4D67-8E18-3295432A3546}"/>
              </a:ext>
            </a:extLst>
          </p:cNvPr>
          <p:cNvSpPr/>
          <p:nvPr/>
        </p:nvSpPr>
        <p:spPr>
          <a:xfrm>
            <a:off x="1089739" y="2127228"/>
            <a:ext cx="5369507" cy="342838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itle 1">
            <a:extLst>
              <a:ext uri="{FF2B5EF4-FFF2-40B4-BE49-F238E27FC236}">
                <a16:creationId xmlns:a16="http://schemas.microsoft.com/office/drawing/2014/main" id="{818748D8-9E01-40AB-B33B-5B9C9E98BEF7}"/>
              </a:ext>
            </a:extLst>
          </p:cNvPr>
          <p:cNvSpPr txBox="1">
            <a:spLocks/>
          </p:cNvSpPr>
          <p:nvPr/>
        </p:nvSpPr>
        <p:spPr>
          <a:xfrm>
            <a:off x="1208267" y="2743821"/>
            <a:ext cx="4887733" cy="2211637"/>
          </a:xfrm>
          <a:prstGeom prst="rect">
            <a:avLst/>
          </a:prstGeom>
        </p:spPr>
        <p:txBody>
          <a:bodyPr anchor="b">
            <a:normAutofit fontScale="92500"/>
          </a:bodyPr>
          <a:lstStyle>
            <a:lvl1pPr algn="l" defTabSz="914400" rtl="0" eaLnBrk="1" latinLnBrk="0" hangingPunct="1">
              <a:lnSpc>
                <a:spcPct val="90000"/>
              </a:lnSpc>
              <a:spcBef>
                <a:spcPct val="0"/>
              </a:spcBef>
              <a:buNone/>
              <a:defRPr sz="4800" kern="1200">
                <a:solidFill>
                  <a:schemeClr val="bg1"/>
                </a:solidFill>
                <a:latin typeface="DM Serif Display" pitchFamily="2" charset="0"/>
                <a:ea typeface="+mj-ea"/>
                <a:cs typeface="+mj-cs"/>
              </a:defRPr>
            </a:lvl1pPr>
          </a:lstStyle>
          <a:p>
            <a:r>
              <a:rPr lang="fr-FR" dirty="0"/>
              <a:t>Système </a:t>
            </a:r>
            <a:r>
              <a:rPr lang="fr-FR" dirty="0" err="1"/>
              <a:t>StrataWall</a:t>
            </a:r>
            <a:r>
              <a:rPr lang="fr-FR" dirty="0"/>
              <a:t>™ EC – Test et connexion</a:t>
            </a:r>
            <a:endParaRPr lang="en-IN" dirty="0"/>
          </a:p>
        </p:txBody>
      </p:sp>
      <p:pic>
        <p:nvPicPr>
          <p:cNvPr id="6" name="Image 5">
            <a:extLst>
              <a:ext uri="{FF2B5EF4-FFF2-40B4-BE49-F238E27FC236}">
                <a16:creationId xmlns:a16="http://schemas.microsoft.com/office/drawing/2014/main" id="{66EBE50E-C6F4-4C40-BE6F-7E69C4C7B3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218" y="6226083"/>
            <a:ext cx="1619193" cy="632276"/>
          </a:xfrm>
          <a:prstGeom prst="rect">
            <a:avLst/>
          </a:prstGeom>
        </p:spPr>
      </p:pic>
    </p:spTree>
    <p:extLst>
      <p:ext uri="{BB962C8B-B14F-4D97-AF65-F5344CB8AC3E}">
        <p14:creationId xmlns:p14="http://schemas.microsoft.com/office/powerpoint/2010/main" val="3268892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9832-EA16-425E-963B-E7E1AE18F04F}"/>
              </a:ext>
            </a:extLst>
          </p:cNvPr>
          <p:cNvSpPr>
            <a:spLocks noGrp="1"/>
          </p:cNvSpPr>
          <p:nvPr>
            <p:ph type="title"/>
          </p:nvPr>
        </p:nvSpPr>
        <p:spPr>
          <a:xfrm>
            <a:off x="838200" y="2855326"/>
            <a:ext cx="6837218" cy="1147348"/>
          </a:xfrm>
        </p:spPr>
        <p:txBody>
          <a:bodyPr/>
          <a:lstStyle/>
          <a:p>
            <a:r>
              <a:rPr lang="en-IN" dirty="0"/>
              <a:t>Introduction</a:t>
            </a:r>
          </a:p>
        </p:txBody>
      </p:sp>
      <p:pic>
        <p:nvPicPr>
          <p:cNvPr id="3" name="Image 2">
            <a:extLst>
              <a:ext uri="{FF2B5EF4-FFF2-40B4-BE49-F238E27FC236}">
                <a16:creationId xmlns:a16="http://schemas.microsoft.com/office/drawing/2014/main" id="{22E4D903-7151-445C-8C4B-68A6AF9C2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77732" y="0"/>
            <a:ext cx="1619193" cy="632276"/>
          </a:xfrm>
          <a:prstGeom prst="rect">
            <a:avLst/>
          </a:prstGeom>
        </p:spPr>
      </p:pic>
    </p:spTree>
    <p:extLst>
      <p:ext uri="{BB962C8B-B14F-4D97-AF65-F5344CB8AC3E}">
        <p14:creationId xmlns:p14="http://schemas.microsoft.com/office/powerpoint/2010/main" val="3026811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FE71FC8-E952-44D1-AE87-87D1F0B0C49A}"/>
              </a:ext>
            </a:extLst>
          </p:cNvPr>
          <p:cNvSpPr txBox="1">
            <a:spLocks/>
          </p:cNvSpPr>
          <p:nvPr/>
        </p:nvSpPr>
        <p:spPr>
          <a:xfrm>
            <a:off x="839787" y="707745"/>
            <a:ext cx="11052175" cy="4145695"/>
          </a:xfrm>
          <a:prstGeom prst="rect">
            <a:avLst/>
          </a:prstGeom>
        </p:spPr>
        <p:txBody>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t>Un système de connexion dans les panneaux RCC préfabriqués, appelé système </a:t>
            </a:r>
            <a:r>
              <a:rPr lang="fr-FR" dirty="0" err="1"/>
              <a:t>StrataWall</a:t>
            </a:r>
            <a:r>
              <a:rPr lang="fr-FR" dirty="0"/>
              <a:t>™ EC (connexion EC-intégrée) se compose d’un renfort </a:t>
            </a:r>
            <a:r>
              <a:rPr lang="fr-FR" dirty="0" err="1"/>
              <a:t>StrataStrip</a:t>
            </a:r>
            <a:r>
              <a:rPr lang="fr-FR" dirty="0"/>
              <a:t>™ relié à des connecteurs dans le panneau. 
Le système se compose de connecteurs SCN (</a:t>
            </a:r>
            <a:r>
              <a:rPr lang="fr-FR" dirty="0" err="1"/>
              <a:t>StrataConnect</a:t>
            </a:r>
            <a:r>
              <a:rPr lang="fr-FR" dirty="0"/>
              <a:t>™ Narrow). 
</a:t>
            </a:r>
            <a:r>
              <a:rPr lang="fr-FR" dirty="0" err="1"/>
              <a:t>StrataStrip</a:t>
            </a:r>
            <a:r>
              <a:rPr lang="fr-FR" dirty="0"/>
              <a:t>™ est le composant de renforcement du sol du mur de sol armé.
La tension mobilisée dans le </a:t>
            </a:r>
            <a:r>
              <a:rPr lang="fr-FR" dirty="0" err="1"/>
              <a:t>StrataStrip</a:t>
            </a:r>
            <a:r>
              <a:rPr lang="fr-FR" dirty="0"/>
              <a:t>™ est transférée au panneau à l’aide des connecteurs SCN.</a:t>
            </a:r>
            <a:endParaRPr lang="en-IN" dirty="0"/>
          </a:p>
        </p:txBody>
      </p:sp>
      <p:grpSp>
        <p:nvGrpSpPr>
          <p:cNvPr id="41" name="Group 40">
            <a:extLst>
              <a:ext uri="{FF2B5EF4-FFF2-40B4-BE49-F238E27FC236}">
                <a16:creationId xmlns:a16="http://schemas.microsoft.com/office/drawing/2014/main" id="{372B9558-826B-479A-BEF9-ADD74C5C79E8}"/>
              </a:ext>
            </a:extLst>
          </p:cNvPr>
          <p:cNvGrpSpPr/>
          <p:nvPr/>
        </p:nvGrpSpPr>
        <p:grpSpPr>
          <a:xfrm>
            <a:off x="1194219" y="2541599"/>
            <a:ext cx="5693945" cy="3125254"/>
            <a:chOff x="6873914" y="1465409"/>
            <a:chExt cx="4752381" cy="2673214"/>
          </a:xfrm>
        </p:grpSpPr>
        <p:pic>
          <p:nvPicPr>
            <p:cNvPr id="42" name="Picture 41">
              <a:extLst>
                <a:ext uri="{FF2B5EF4-FFF2-40B4-BE49-F238E27FC236}">
                  <a16:creationId xmlns:a16="http://schemas.microsoft.com/office/drawing/2014/main" id="{8E3ABACE-A171-4DA9-974A-1ADB4C1419A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873914" y="1465409"/>
              <a:ext cx="4752381" cy="2673214"/>
            </a:xfrm>
            <a:prstGeom prst="rect">
              <a:avLst/>
            </a:prstGeom>
          </p:spPr>
        </p:pic>
        <p:cxnSp>
          <p:nvCxnSpPr>
            <p:cNvPr id="43" name="Connector: Elbow 42">
              <a:extLst>
                <a:ext uri="{FF2B5EF4-FFF2-40B4-BE49-F238E27FC236}">
                  <a16:creationId xmlns:a16="http://schemas.microsoft.com/office/drawing/2014/main" id="{37E72733-CB00-4A19-9A08-45EF14F455B3}"/>
                </a:ext>
              </a:extLst>
            </p:cNvPr>
            <p:cNvCxnSpPr/>
            <p:nvPr/>
          </p:nvCxnSpPr>
          <p:spPr>
            <a:xfrm rot="5400000">
              <a:off x="10299805" y="2031294"/>
              <a:ext cx="431591" cy="389106"/>
            </a:xfrm>
            <a:prstGeom prst="bentConnector3">
              <a:avLst/>
            </a:prstGeom>
            <a:ln w="1905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4" name="Connector: Elbow 43">
              <a:extLst>
                <a:ext uri="{FF2B5EF4-FFF2-40B4-BE49-F238E27FC236}">
                  <a16:creationId xmlns:a16="http://schemas.microsoft.com/office/drawing/2014/main" id="{1B51D3F4-D266-426F-B649-535983EF5E1C}"/>
                </a:ext>
              </a:extLst>
            </p:cNvPr>
            <p:cNvCxnSpPr/>
            <p:nvPr/>
          </p:nvCxnSpPr>
          <p:spPr>
            <a:xfrm rot="5400000">
              <a:off x="9446704" y="2063720"/>
              <a:ext cx="431591" cy="389106"/>
            </a:xfrm>
            <a:prstGeom prst="bentConnector3">
              <a:avLst/>
            </a:prstGeom>
            <a:ln w="1905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85B2CB48-FF93-4F24-AB67-963DFE139DDD}"/>
                </a:ext>
              </a:extLst>
            </p:cNvPr>
            <p:cNvSpPr txBox="1"/>
            <p:nvPr/>
          </p:nvSpPr>
          <p:spPr>
            <a:xfrm>
              <a:off x="8894589" y="1611841"/>
              <a:ext cx="1535819" cy="430887"/>
            </a:xfrm>
            <a:prstGeom prst="rect">
              <a:avLst/>
            </a:prstGeom>
            <a:noFill/>
          </p:spPr>
          <p:txBody>
            <a:bodyPr wrap="square" rtlCol="0">
              <a:spAutoFit/>
            </a:bodyPr>
            <a:lstStyle/>
            <a:p>
              <a:r>
                <a:rPr lang="en-US" sz="1100" b="1" dirty="0">
                  <a:solidFill>
                    <a:schemeClr val="tx1">
                      <a:lumMod val="85000"/>
                      <a:lumOff val="15000"/>
                    </a:schemeClr>
                  </a:solidFill>
                  <a:latin typeface="Inter" panose="020B0502030000000004" pitchFamily="34" charset="0"/>
                  <a:ea typeface="Inter" panose="020B0502030000000004" pitchFamily="34" charset="0"/>
                </a:rPr>
                <a:t>SCN Connector Embedded in panel</a:t>
              </a:r>
              <a:endParaRPr lang="en-IN" sz="1100" b="1" dirty="0">
                <a:solidFill>
                  <a:schemeClr val="tx1">
                    <a:lumMod val="85000"/>
                    <a:lumOff val="15000"/>
                  </a:schemeClr>
                </a:solidFill>
                <a:latin typeface="Inter" panose="020B0502030000000004" pitchFamily="34" charset="0"/>
                <a:ea typeface="Inter" panose="020B0502030000000004" pitchFamily="34" charset="0"/>
              </a:endParaRPr>
            </a:p>
          </p:txBody>
        </p:sp>
        <p:sp>
          <p:nvSpPr>
            <p:cNvPr id="46" name="TextBox 45">
              <a:extLst>
                <a:ext uri="{FF2B5EF4-FFF2-40B4-BE49-F238E27FC236}">
                  <a16:creationId xmlns:a16="http://schemas.microsoft.com/office/drawing/2014/main" id="{CF65960F-AE5E-4018-BFCD-9CD3A740366E}"/>
                </a:ext>
              </a:extLst>
            </p:cNvPr>
            <p:cNvSpPr txBox="1"/>
            <p:nvPr/>
          </p:nvSpPr>
          <p:spPr>
            <a:xfrm>
              <a:off x="10274130" y="1763578"/>
              <a:ext cx="1023001" cy="261610"/>
            </a:xfrm>
            <a:prstGeom prst="rect">
              <a:avLst/>
            </a:prstGeom>
            <a:noFill/>
          </p:spPr>
          <p:txBody>
            <a:bodyPr wrap="square" rtlCol="0">
              <a:spAutoFit/>
            </a:bodyPr>
            <a:lstStyle/>
            <a:p>
              <a:r>
                <a:rPr lang="en-US" sz="1100" b="1" dirty="0" err="1">
                  <a:solidFill>
                    <a:schemeClr val="tx1">
                      <a:lumMod val="85000"/>
                      <a:lumOff val="15000"/>
                    </a:schemeClr>
                  </a:solidFill>
                  <a:latin typeface="Inter" panose="020B0502030000000004" pitchFamily="34" charset="0"/>
                  <a:ea typeface="Inter" panose="020B0502030000000004" pitchFamily="34" charset="0"/>
                </a:rPr>
                <a:t>StrataStrip</a:t>
              </a:r>
              <a:r>
                <a:rPr lang="en-US" sz="1100" b="1" dirty="0">
                  <a:solidFill>
                    <a:schemeClr val="tx1">
                      <a:lumMod val="85000"/>
                      <a:lumOff val="15000"/>
                    </a:schemeClr>
                  </a:solidFill>
                  <a:latin typeface="Inter" panose="020B0502030000000004" pitchFamily="34" charset="0"/>
                  <a:ea typeface="Inter" panose="020B0502030000000004" pitchFamily="34" charset="0"/>
                </a:rPr>
                <a:t>™</a:t>
              </a:r>
              <a:endParaRPr lang="en-IN" sz="1100" b="1" dirty="0">
                <a:solidFill>
                  <a:schemeClr val="tx1">
                    <a:lumMod val="85000"/>
                    <a:lumOff val="15000"/>
                  </a:schemeClr>
                </a:solidFill>
                <a:latin typeface="Inter" panose="020B0502030000000004" pitchFamily="34" charset="0"/>
                <a:ea typeface="Inter" panose="020B0502030000000004" pitchFamily="34" charset="0"/>
              </a:endParaRPr>
            </a:p>
          </p:txBody>
        </p:sp>
        <p:sp>
          <p:nvSpPr>
            <p:cNvPr id="47" name="TextBox 46">
              <a:extLst>
                <a:ext uri="{FF2B5EF4-FFF2-40B4-BE49-F238E27FC236}">
                  <a16:creationId xmlns:a16="http://schemas.microsoft.com/office/drawing/2014/main" id="{15220C75-5AE1-49D7-8B47-8B12753D7268}"/>
                </a:ext>
              </a:extLst>
            </p:cNvPr>
            <p:cNvSpPr txBox="1"/>
            <p:nvPr/>
          </p:nvSpPr>
          <p:spPr>
            <a:xfrm>
              <a:off x="6950541" y="1763578"/>
              <a:ext cx="1416817" cy="261610"/>
            </a:xfrm>
            <a:prstGeom prst="rect">
              <a:avLst/>
            </a:prstGeom>
            <a:noFill/>
          </p:spPr>
          <p:txBody>
            <a:bodyPr wrap="square" rtlCol="0">
              <a:spAutoFit/>
            </a:bodyPr>
            <a:lstStyle/>
            <a:p>
              <a:r>
                <a:rPr lang="en-US" sz="1100" b="1" dirty="0">
                  <a:solidFill>
                    <a:schemeClr val="tx1">
                      <a:lumMod val="85000"/>
                      <a:lumOff val="15000"/>
                    </a:schemeClr>
                  </a:solidFill>
                  <a:latin typeface="Inter" panose="020B0502030000000004" pitchFamily="34" charset="0"/>
                  <a:ea typeface="Inter" panose="020B0502030000000004" pitchFamily="34" charset="0"/>
                </a:rPr>
                <a:t>Panel</a:t>
              </a:r>
              <a:endParaRPr lang="en-IN" sz="1100" b="1" dirty="0">
                <a:solidFill>
                  <a:schemeClr val="tx1">
                    <a:lumMod val="85000"/>
                    <a:lumOff val="15000"/>
                  </a:schemeClr>
                </a:solidFill>
                <a:latin typeface="Inter" panose="020B0502030000000004" pitchFamily="34" charset="0"/>
                <a:ea typeface="Inter" panose="020B0502030000000004" pitchFamily="34" charset="0"/>
              </a:endParaRPr>
            </a:p>
          </p:txBody>
        </p:sp>
        <p:cxnSp>
          <p:nvCxnSpPr>
            <p:cNvPr id="48" name="Straight Arrow Connector 47">
              <a:extLst>
                <a:ext uri="{FF2B5EF4-FFF2-40B4-BE49-F238E27FC236}">
                  <a16:creationId xmlns:a16="http://schemas.microsoft.com/office/drawing/2014/main" id="{C9D27AAC-5ECC-4863-B35C-D8496C083AB1}"/>
                </a:ext>
              </a:extLst>
            </p:cNvPr>
            <p:cNvCxnSpPr/>
            <p:nvPr/>
          </p:nvCxnSpPr>
          <p:spPr>
            <a:xfrm>
              <a:off x="7254910" y="2040577"/>
              <a:ext cx="0" cy="401066"/>
            </a:xfrm>
            <a:prstGeom prst="straightConnector1">
              <a:avLst/>
            </a:prstGeom>
            <a:ln w="1905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9" name="Text Placeholder 3">
            <a:extLst>
              <a:ext uri="{FF2B5EF4-FFF2-40B4-BE49-F238E27FC236}">
                <a16:creationId xmlns:a16="http://schemas.microsoft.com/office/drawing/2014/main" id="{49006134-DE0D-4813-9869-FFCBE3CA862C}"/>
              </a:ext>
            </a:extLst>
          </p:cNvPr>
          <p:cNvSpPr txBox="1">
            <a:spLocks/>
          </p:cNvSpPr>
          <p:nvPr/>
        </p:nvSpPr>
        <p:spPr>
          <a:xfrm>
            <a:off x="1194220" y="5838047"/>
            <a:ext cx="4596293" cy="676576"/>
          </a:xfrm>
          <a:prstGeom prst="rect">
            <a:avLst/>
          </a:prstGeom>
        </p:spPr>
        <p:txBody>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fr-FR" dirty="0"/>
              <a:t>Disposition schématique de l’assemblage de </a:t>
            </a:r>
            <a:r>
              <a:rPr lang="fr-FR" dirty="0" err="1"/>
              <a:t>StrataStrip</a:t>
            </a:r>
            <a:r>
              <a:rPr lang="fr-FR" dirty="0"/>
              <a:t>™ avec panneau</a:t>
            </a:r>
            <a:endParaRPr lang="en-IN" dirty="0"/>
          </a:p>
        </p:txBody>
      </p:sp>
      <p:pic>
        <p:nvPicPr>
          <p:cNvPr id="12" name="Image 11">
            <a:extLst>
              <a:ext uri="{FF2B5EF4-FFF2-40B4-BE49-F238E27FC236}">
                <a16:creationId xmlns:a16="http://schemas.microsoft.com/office/drawing/2014/main" id="{7A242035-AA7B-4E4C-8819-C2632636E4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80685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 engineering drawing&#10;&#10;Description automatically generated">
            <a:extLst>
              <a:ext uri="{FF2B5EF4-FFF2-40B4-BE49-F238E27FC236}">
                <a16:creationId xmlns:a16="http://schemas.microsoft.com/office/drawing/2014/main" id="{EC2DD95C-A85E-4958-8394-8EC58857C1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6281" y="2539768"/>
            <a:ext cx="4686141" cy="3194391"/>
          </a:xfrm>
          <a:prstGeom prst="rect">
            <a:avLst/>
          </a:prstGeom>
          <a:ln>
            <a:noFill/>
          </a:ln>
        </p:spPr>
      </p:pic>
      <p:sp>
        <p:nvSpPr>
          <p:cNvPr id="5" name="Text Placeholder 3">
            <a:extLst>
              <a:ext uri="{FF2B5EF4-FFF2-40B4-BE49-F238E27FC236}">
                <a16:creationId xmlns:a16="http://schemas.microsoft.com/office/drawing/2014/main" id="{6FE71FC8-E952-44D1-AE87-87D1F0B0C49A}"/>
              </a:ext>
            </a:extLst>
          </p:cNvPr>
          <p:cNvSpPr txBox="1">
            <a:spLocks/>
          </p:cNvSpPr>
          <p:nvPr/>
        </p:nvSpPr>
        <p:spPr>
          <a:xfrm>
            <a:off x="839787" y="713492"/>
            <a:ext cx="10602569" cy="5127582"/>
          </a:xfrm>
          <a:prstGeom prst="rect">
            <a:avLst/>
          </a:prstGeom>
        </p:spPr>
        <p:txBody>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err="1"/>
              <a:t>StrataConnect</a:t>
            </a:r>
            <a:r>
              <a:rPr lang="fr-FR" dirty="0"/>
              <a:t>™ Narrow est un produit exclusif, conçu et fabriqué pour le système </a:t>
            </a:r>
            <a:r>
              <a:rPr lang="fr-FR" dirty="0" err="1"/>
              <a:t>StrataWall</a:t>
            </a:r>
            <a:r>
              <a:rPr lang="fr-FR" dirty="0"/>
              <a:t>™ EC. Le but du connecteur SCN est de fournir une cavité dans le panneau qui facilite la connexion de </a:t>
            </a:r>
            <a:r>
              <a:rPr lang="fr-FR" dirty="0" err="1"/>
              <a:t>StrataStrip</a:t>
            </a:r>
            <a:r>
              <a:rPr lang="fr-FR" dirty="0"/>
              <a:t>™ avec le panneau. 
Le matériau du connecteur SCN doit être tout plastique approprié compatible avec le béton.
Le connecteur SCN a une hauteur extérieure-extérieure de 134 et une cavité en forme de C de 110 mm de largeur et un espace vertical de 12 </a:t>
            </a:r>
            <a:r>
              <a:rPr lang="fr-FR" dirty="0" err="1"/>
              <a:t>mm.</a:t>
            </a:r>
            <a:endParaRPr lang="en-IN" dirty="0"/>
          </a:p>
        </p:txBody>
      </p:sp>
      <p:sp>
        <p:nvSpPr>
          <p:cNvPr id="2" name="TextBox 1">
            <a:extLst>
              <a:ext uri="{FF2B5EF4-FFF2-40B4-BE49-F238E27FC236}">
                <a16:creationId xmlns:a16="http://schemas.microsoft.com/office/drawing/2014/main" id="{9BB4E418-1E1A-462E-833E-11E001744B4D}"/>
              </a:ext>
            </a:extLst>
          </p:cNvPr>
          <p:cNvSpPr txBox="1"/>
          <p:nvPr/>
        </p:nvSpPr>
        <p:spPr>
          <a:xfrm>
            <a:off x="5276281" y="5810375"/>
            <a:ext cx="4546589" cy="523220"/>
          </a:xfrm>
          <a:prstGeom prst="rect">
            <a:avLst/>
          </a:prstGeom>
          <a:noFill/>
        </p:spPr>
        <p:txBody>
          <a:bodyPr wrap="square" rtlCol="0">
            <a:spAutoFit/>
          </a:bodyPr>
          <a:lstStyle/>
          <a:p>
            <a:pPr algn="ctr"/>
            <a:r>
              <a:rPr lang="fr-FR" sz="1400" dirty="0">
                <a:solidFill>
                  <a:schemeClr val="tx1">
                    <a:lumMod val="65000"/>
                    <a:lumOff val="35000"/>
                  </a:schemeClr>
                </a:solidFill>
                <a:latin typeface="Inter" panose="020B0502030000000004" pitchFamily="34" charset="0"/>
                <a:ea typeface="Inter" panose="020B0502030000000004" pitchFamily="34" charset="0"/>
              </a:rPr>
              <a:t>Fig. 1- Notation des dimensions pour </a:t>
            </a:r>
            <a:r>
              <a:rPr lang="fr-FR" sz="1400" dirty="0" err="1">
                <a:solidFill>
                  <a:schemeClr val="tx1">
                    <a:lumMod val="65000"/>
                    <a:lumOff val="35000"/>
                  </a:schemeClr>
                </a:solidFill>
                <a:latin typeface="Inter" panose="020B0502030000000004" pitchFamily="34" charset="0"/>
                <a:ea typeface="Inter" panose="020B0502030000000004" pitchFamily="34" charset="0"/>
              </a:rPr>
              <a:t>StrataConnect</a:t>
            </a:r>
            <a:r>
              <a:rPr lang="fr-FR" sz="1400" dirty="0">
                <a:solidFill>
                  <a:schemeClr val="tx1">
                    <a:lumMod val="65000"/>
                    <a:lumOff val="35000"/>
                  </a:schemeClr>
                </a:solidFill>
                <a:latin typeface="Inter" panose="020B0502030000000004" pitchFamily="34" charset="0"/>
                <a:ea typeface="Inter" panose="020B0502030000000004" pitchFamily="34" charset="0"/>
              </a:rPr>
              <a:t>™</a:t>
            </a:r>
            <a:endParaRPr lang="en-IN" sz="1400" dirty="0">
              <a:solidFill>
                <a:schemeClr val="tx1">
                  <a:lumMod val="65000"/>
                  <a:lumOff val="35000"/>
                </a:schemeClr>
              </a:solidFill>
              <a:latin typeface="Inter" panose="020B0502030000000004" pitchFamily="34" charset="0"/>
              <a:ea typeface="Inter" panose="020B0502030000000004" pitchFamily="34" charset="0"/>
            </a:endParaRPr>
          </a:p>
        </p:txBody>
      </p:sp>
      <p:sp>
        <p:nvSpPr>
          <p:cNvPr id="6" name="TextBox 5">
            <a:extLst>
              <a:ext uri="{FF2B5EF4-FFF2-40B4-BE49-F238E27FC236}">
                <a16:creationId xmlns:a16="http://schemas.microsoft.com/office/drawing/2014/main" id="{49571434-D597-4730-BC28-2563735E3B29}"/>
              </a:ext>
            </a:extLst>
          </p:cNvPr>
          <p:cNvSpPr txBox="1"/>
          <p:nvPr/>
        </p:nvSpPr>
        <p:spPr>
          <a:xfrm>
            <a:off x="1285501" y="4140965"/>
            <a:ext cx="3623710" cy="452945"/>
          </a:xfrm>
          <a:prstGeom prst="rect">
            <a:avLst/>
          </a:prstGeom>
          <a:noFill/>
        </p:spPr>
        <p:txBody>
          <a:bodyPr wrap="square" rtlCol="0">
            <a:spAutoFit/>
          </a:bodyPr>
          <a:lstStyle/>
          <a:p>
            <a:pPr marR="74930" algn="ctr">
              <a:lnSpc>
                <a:spcPts val="1350"/>
              </a:lnSpc>
              <a:spcBef>
                <a:spcPts val="215"/>
              </a:spcBef>
              <a:spcAft>
                <a:spcPts val="1000"/>
              </a:spcAft>
            </a:pPr>
            <a:r>
              <a:rPr lang="fr-FR" sz="1400" dirty="0">
                <a:solidFill>
                  <a:schemeClr val="tx1">
                    <a:lumMod val="65000"/>
                    <a:lumOff val="35000"/>
                  </a:schemeClr>
                </a:solidFill>
                <a:latin typeface="Inter" panose="020B0502030000000004" pitchFamily="34" charset="0"/>
                <a:ea typeface="Calibri" panose="020F0502020204030204" pitchFamily="34" charset="0"/>
                <a:cs typeface="Calibri" panose="020F0502020204030204" pitchFamily="34" charset="0"/>
              </a:rPr>
              <a:t>Tableau 1 : Dimensions du connecteur SCN a</a:t>
            </a:r>
            <a:endParaRPr lang="en-IN"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B2C31BEB-C734-47E4-A638-81BFF505543D}"/>
              </a:ext>
            </a:extLst>
          </p:cNvPr>
          <p:cNvGraphicFramePr>
            <a:graphicFrameLocks noGrp="1"/>
          </p:cNvGraphicFramePr>
          <p:nvPr>
            <p:extLst>
              <p:ext uri="{D42A27DB-BD31-4B8C-83A1-F6EECF244321}">
                <p14:modId xmlns:p14="http://schemas.microsoft.com/office/powerpoint/2010/main" val="3252311417"/>
              </p:ext>
            </p:extLst>
          </p:nvPr>
        </p:nvGraphicFramePr>
        <p:xfrm>
          <a:off x="1081356" y="2539768"/>
          <a:ext cx="4032000" cy="1152975"/>
        </p:xfrm>
        <a:graphic>
          <a:graphicData uri="http://schemas.openxmlformats.org/drawingml/2006/table">
            <a:tbl>
              <a:tblPr firstRow="1" firstCol="1" bandRow="1">
                <a:tableStyleId>{5C22544A-7EE6-4342-B048-85BDC9FD1C3A}</a:tableStyleId>
              </a:tblPr>
              <a:tblGrid>
                <a:gridCol w="1008000">
                  <a:extLst>
                    <a:ext uri="{9D8B030D-6E8A-4147-A177-3AD203B41FA5}">
                      <a16:colId xmlns:a16="http://schemas.microsoft.com/office/drawing/2014/main" val="3912990269"/>
                    </a:ext>
                  </a:extLst>
                </a:gridCol>
                <a:gridCol w="1008000">
                  <a:extLst>
                    <a:ext uri="{9D8B030D-6E8A-4147-A177-3AD203B41FA5}">
                      <a16:colId xmlns:a16="http://schemas.microsoft.com/office/drawing/2014/main" val="2266771832"/>
                    </a:ext>
                  </a:extLst>
                </a:gridCol>
                <a:gridCol w="1008000">
                  <a:extLst>
                    <a:ext uri="{9D8B030D-6E8A-4147-A177-3AD203B41FA5}">
                      <a16:colId xmlns:a16="http://schemas.microsoft.com/office/drawing/2014/main" val="3736920208"/>
                    </a:ext>
                  </a:extLst>
                </a:gridCol>
                <a:gridCol w="1008000">
                  <a:extLst>
                    <a:ext uri="{9D8B030D-6E8A-4147-A177-3AD203B41FA5}">
                      <a16:colId xmlns:a16="http://schemas.microsoft.com/office/drawing/2014/main" val="3308248992"/>
                    </a:ext>
                  </a:extLst>
                </a:gridCol>
              </a:tblGrid>
              <a:tr h="384325">
                <a:tc gridSpan="4">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Dimensions (mm)</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127225" marR="127225" marT="63612" marB="636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01196042"/>
                  </a:ext>
                </a:extLst>
              </a:tr>
              <a:tr h="384325">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A</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B</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C</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D</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771094"/>
                  </a:ext>
                </a:extLst>
              </a:tr>
              <a:tr h="384325">
                <a:tc>
                  <a:txBody>
                    <a:bodyPr/>
                    <a:lstStyle/>
                    <a:p>
                      <a:pPr marR="74930" algn="ctr">
                        <a:lnSpc>
                          <a:spcPts val="1350"/>
                        </a:lnSpc>
                        <a:spcBef>
                          <a:spcPts val="215"/>
                        </a:spcBef>
                        <a:spcAft>
                          <a:spcPts val="1000"/>
                        </a:spcAft>
                      </a:pPr>
                      <a:r>
                        <a:rPr lang="en-US" sz="1500">
                          <a:solidFill>
                            <a:schemeClr val="tx1">
                              <a:lumMod val="65000"/>
                              <a:lumOff val="35000"/>
                            </a:schemeClr>
                          </a:solidFill>
                          <a:effectLst/>
                          <a:latin typeface="Inter" panose="020B0502030000000004" pitchFamily="34" charset="0"/>
                          <a:ea typeface="Inter" panose="020B0502030000000004" pitchFamily="34" charset="0"/>
                        </a:rPr>
                        <a:t>134</a:t>
                      </a:r>
                      <a:endParaRPr lang="en-IN" sz="15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12</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114</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74930" algn="ctr">
                        <a:lnSpc>
                          <a:spcPts val="1350"/>
                        </a:lnSpc>
                        <a:spcBef>
                          <a:spcPts val="215"/>
                        </a:spcBef>
                        <a:spcAft>
                          <a:spcPts val="1000"/>
                        </a:spcAft>
                      </a:pPr>
                      <a:r>
                        <a:rPr lang="en-US" sz="1500" dirty="0">
                          <a:solidFill>
                            <a:schemeClr val="tx1">
                              <a:lumMod val="65000"/>
                              <a:lumOff val="35000"/>
                            </a:schemeClr>
                          </a:solidFill>
                          <a:effectLst/>
                          <a:latin typeface="Inter" panose="020B0502030000000004" pitchFamily="34" charset="0"/>
                          <a:ea typeface="Inter" panose="020B0502030000000004" pitchFamily="34" charset="0"/>
                        </a:rPr>
                        <a:t>110</a:t>
                      </a:r>
                      <a:endParaRPr lang="en-IN" sz="15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95419" marR="9541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7723734"/>
                  </a:ext>
                </a:extLst>
              </a:tr>
            </a:tbl>
          </a:graphicData>
        </a:graphic>
      </p:graphicFrame>
      <p:sp>
        <p:nvSpPr>
          <p:cNvPr id="10" name="TextBox 9">
            <a:extLst>
              <a:ext uri="{FF2B5EF4-FFF2-40B4-BE49-F238E27FC236}">
                <a16:creationId xmlns:a16="http://schemas.microsoft.com/office/drawing/2014/main" id="{865501B9-BAA8-40DA-A608-4FA7A39CDA35}"/>
              </a:ext>
            </a:extLst>
          </p:cNvPr>
          <p:cNvSpPr txBox="1"/>
          <p:nvPr/>
        </p:nvSpPr>
        <p:spPr>
          <a:xfrm>
            <a:off x="1081356" y="3703416"/>
            <a:ext cx="4032000" cy="358816"/>
          </a:xfrm>
          <a:prstGeom prst="rect">
            <a:avLst/>
          </a:prstGeom>
          <a:noFill/>
        </p:spPr>
        <p:txBody>
          <a:bodyPr wrap="square" rtlCol="0">
            <a:spAutoFit/>
          </a:bodyPr>
          <a:lstStyle/>
          <a:p>
            <a:pPr>
              <a:lnSpc>
                <a:spcPct val="115000"/>
              </a:lnSpc>
            </a:pPr>
            <a:r>
              <a:rPr lang="fr-FR" sz="1600" baseline="30000" dirty="0">
                <a:solidFill>
                  <a:schemeClr val="tx1">
                    <a:lumMod val="65000"/>
                    <a:lumOff val="35000"/>
                  </a:schemeClr>
                </a:solidFill>
                <a:latin typeface="Inter" panose="020B0502030000000004" pitchFamily="34" charset="0"/>
                <a:ea typeface="Calibri" panose="020F0502020204030204" pitchFamily="34" charset="0"/>
              </a:rPr>
              <a:t>a Les notations des dimensions sont celles de la Fig. 1</a:t>
            </a:r>
            <a:endParaRPr lang="en-IN" sz="1400" dirty="0">
              <a:solidFill>
                <a:schemeClr val="tx1">
                  <a:lumMod val="65000"/>
                  <a:lumOff val="35000"/>
                </a:schemeClr>
              </a:solidFill>
              <a:effectLst/>
              <a:latin typeface="Calibri" panose="020F0502020204030204" pitchFamily="34" charset="0"/>
              <a:ea typeface="Calibri" panose="020F0502020204030204" pitchFamily="34" charset="0"/>
            </a:endParaRPr>
          </a:p>
        </p:txBody>
      </p:sp>
      <p:pic>
        <p:nvPicPr>
          <p:cNvPr id="8" name="Image 7">
            <a:extLst>
              <a:ext uri="{FF2B5EF4-FFF2-40B4-BE49-F238E27FC236}">
                <a16:creationId xmlns:a16="http://schemas.microsoft.com/office/drawing/2014/main" id="{FE64260F-C0C1-4428-A574-AC214ED0ED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3908157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FE71FC8-E952-44D1-AE87-87D1F0B0C49A}"/>
              </a:ext>
            </a:extLst>
          </p:cNvPr>
          <p:cNvSpPr txBox="1">
            <a:spLocks/>
          </p:cNvSpPr>
          <p:nvPr/>
        </p:nvSpPr>
        <p:spPr>
          <a:xfrm>
            <a:off x="839787" y="741406"/>
            <a:ext cx="10408783" cy="724537"/>
          </a:xfrm>
          <a:prstGeom prst="rect">
            <a:avLst/>
          </a:prstGeom>
        </p:spPr>
        <p:txBody>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err="1"/>
              <a:t>StrataStrip</a:t>
            </a:r>
            <a:r>
              <a:rPr lang="fr-FR" dirty="0"/>
              <a:t>™ utilisé dans ce système sont des bandes de géogrilles, avec les spécifications indiquées ci-dessous.</a:t>
            </a:r>
            <a:endParaRPr lang="en-US" sz="1800" dirty="0"/>
          </a:p>
        </p:txBody>
      </p:sp>
      <p:graphicFrame>
        <p:nvGraphicFramePr>
          <p:cNvPr id="4" name="Table 3">
            <a:extLst>
              <a:ext uri="{FF2B5EF4-FFF2-40B4-BE49-F238E27FC236}">
                <a16:creationId xmlns:a16="http://schemas.microsoft.com/office/drawing/2014/main" id="{AFF331F2-FB36-4622-A7AC-FED7F9DBA838}"/>
              </a:ext>
            </a:extLst>
          </p:cNvPr>
          <p:cNvGraphicFramePr>
            <a:graphicFrameLocks noGrp="1"/>
          </p:cNvGraphicFramePr>
          <p:nvPr>
            <p:extLst>
              <p:ext uri="{D42A27DB-BD31-4B8C-83A1-F6EECF244321}">
                <p14:modId xmlns:p14="http://schemas.microsoft.com/office/powerpoint/2010/main" val="4113057017"/>
              </p:ext>
            </p:extLst>
          </p:nvPr>
        </p:nvGraphicFramePr>
        <p:xfrm>
          <a:off x="1074057" y="1441609"/>
          <a:ext cx="7982858" cy="3974782"/>
        </p:xfrm>
        <a:graphic>
          <a:graphicData uri="http://schemas.openxmlformats.org/drawingml/2006/table">
            <a:tbl>
              <a:tblPr firstRow="1" firstCol="1" bandRow="1">
                <a:tableStyleId>{9D7B26C5-4107-4FEC-AEDC-1716B250A1EF}</a:tableStyleId>
              </a:tblPr>
              <a:tblGrid>
                <a:gridCol w="2042288">
                  <a:extLst>
                    <a:ext uri="{9D8B030D-6E8A-4147-A177-3AD203B41FA5}">
                      <a16:colId xmlns:a16="http://schemas.microsoft.com/office/drawing/2014/main" val="4248475510"/>
                    </a:ext>
                  </a:extLst>
                </a:gridCol>
                <a:gridCol w="1774695">
                  <a:extLst>
                    <a:ext uri="{9D8B030D-6E8A-4147-A177-3AD203B41FA5}">
                      <a16:colId xmlns:a16="http://schemas.microsoft.com/office/drawing/2014/main" val="2706691446"/>
                    </a:ext>
                  </a:extLst>
                </a:gridCol>
                <a:gridCol w="2105648">
                  <a:extLst>
                    <a:ext uri="{9D8B030D-6E8A-4147-A177-3AD203B41FA5}">
                      <a16:colId xmlns:a16="http://schemas.microsoft.com/office/drawing/2014/main" val="3258816987"/>
                    </a:ext>
                  </a:extLst>
                </a:gridCol>
                <a:gridCol w="2060227">
                  <a:extLst>
                    <a:ext uri="{9D8B030D-6E8A-4147-A177-3AD203B41FA5}">
                      <a16:colId xmlns:a16="http://schemas.microsoft.com/office/drawing/2014/main" val="1055027262"/>
                    </a:ext>
                  </a:extLst>
                </a:gridCol>
              </a:tblGrid>
              <a:tr h="734782">
                <a:tc>
                  <a:txBody>
                    <a:bodyPr/>
                    <a:lstStyle/>
                    <a:p>
                      <a:pPr algn="ctr">
                        <a:lnSpc>
                          <a:spcPct val="115000"/>
                        </a:lnSpc>
                        <a:spcAft>
                          <a:spcPts val="0"/>
                        </a:spcAft>
                      </a:pP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StrataStrip</a:t>
                      </a:r>
                      <a:r>
                        <a:rPr lang="en-IN" sz="1400" dirty="0">
                          <a:solidFill>
                            <a:schemeClr val="tx1">
                              <a:lumMod val="65000"/>
                              <a:lumOff val="35000"/>
                            </a:schemeClr>
                          </a:solidFill>
                          <a:effectLst/>
                          <a:latin typeface="Inter" panose="020B0502030000000004" pitchFamily="34" charset="0"/>
                          <a:ea typeface="Inter" panose="020B0502030000000004" pitchFamily="34" charset="0"/>
                        </a:rPr>
                        <a:t>™</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Largeur</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a:t>
                      </a: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minimale</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de </a:t>
                      </a: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StrataStrip</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(mm)</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Résistance</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a:t>
                      </a: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ultime</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de </a:t>
                      </a: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StrataStrip</a:t>
                      </a:r>
                      <a:r>
                        <a:rPr lang="en-IN" sz="1400" dirty="0">
                          <a:solidFill>
                            <a:schemeClr val="tx1">
                              <a:lumMod val="65000"/>
                              <a:lumOff val="35000"/>
                            </a:schemeClr>
                          </a:solidFill>
                          <a:effectLst/>
                          <a:latin typeface="Inter" panose="020B0502030000000004" pitchFamily="34" charset="0"/>
                          <a:ea typeface="Inter" panose="020B0502030000000004" pitchFamily="34" charset="0"/>
                        </a:rPr>
                        <a:t>™ (</a:t>
                      </a:r>
                      <a:r>
                        <a:rPr lang="en-IN" sz="1400" dirty="0" err="1">
                          <a:solidFill>
                            <a:schemeClr val="tx1">
                              <a:lumMod val="65000"/>
                              <a:lumOff val="35000"/>
                            </a:schemeClr>
                          </a:solidFill>
                          <a:effectLst/>
                          <a:latin typeface="Inter" panose="020B0502030000000004" pitchFamily="34" charset="0"/>
                          <a:ea typeface="Inter" panose="020B0502030000000004" pitchFamily="34" charset="0"/>
                        </a:rPr>
                        <a:t>kN</a:t>
                      </a:r>
                      <a:r>
                        <a:rPr lang="en-IN" sz="1400" dirty="0">
                          <a:solidFill>
                            <a:schemeClr val="tx1">
                              <a:lumMod val="65000"/>
                              <a:lumOff val="35000"/>
                            </a:schemeClr>
                          </a:solidFill>
                          <a:effectLst/>
                          <a:latin typeface="Inter" panose="020B0502030000000004" pitchFamily="34" charset="0"/>
                          <a:ea typeface="Inter" panose="020B0502030000000004" pitchFamily="34" charset="0"/>
                        </a:rPr>
                        <a:t>)</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1400" dirty="0">
                          <a:solidFill>
                            <a:schemeClr val="tx1">
                              <a:lumMod val="65000"/>
                              <a:lumOff val="35000"/>
                            </a:schemeClr>
                          </a:solidFill>
                          <a:effectLst/>
                          <a:latin typeface="Inter" panose="020B0502030000000004" pitchFamily="34" charset="0"/>
                          <a:ea typeface="Inter" panose="020B0502030000000004" pitchFamily="34" charset="0"/>
                        </a:rPr>
                        <a:t>Dérivée Résistance ultime (kN/m)</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6683872"/>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SSN-10.5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10.5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rPr>
                        <a:t>110.5</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8628969"/>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SSN-12.5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12.5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131.6</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068879"/>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SSN-16</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16</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168.4</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4282123"/>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SSN-18.5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18.5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rPr>
                        <a:t>194.7</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792561"/>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SSN-21</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21</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221.1</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5185706"/>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SSN-26.5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26.5</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278.9</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0252613"/>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SSN-32</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32</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336.8</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1141609"/>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SSN-37</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37</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a:solidFill>
                            <a:schemeClr val="tx1">
                              <a:lumMod val="65000"/>
                              <a:lumOff val="35000"/>
                            </a:schemeClr>
                          </a:solidFill>
                          <a:effectLst/>
                          <a:latin typeface="Inter" panose="020B0502030000000004" pitchFamily="34" charset="0"/>
                          <a:ea typeface="Inter" panose="020B0502030000000004" pitchFamily="34" charset="0"/>
                        </a:rPr>
                        <a:t>389.5</a:t>
                      </a:r>
                      <a:endParaRPr lang="en-IN" sz="12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9798898"/>
                  </a:ext>
                </a:extLst>
              </a:tr>
              <a:tr h="324000">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SSN-42</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42</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rPr>
                        <a:t>442.1</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2347818"/>
                  </a:ext>
                </a:extLst>
              </a:tr>
              <a:tr h="324000">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SSN-53</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1000"/>
                        </a:spcAft>
                      </a:pPr>
                      <a:r>
                        <a:rPr lang="en-IN" sz="140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95</a:t>
                      </a:r>
                      <a:endParaRPr lang="en-IN" sz="14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100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cs typeface="Calibri" panose="020F0502020204030204" pitchFamily="34" charset="0"/>
                        </a:rPr>
                        <a:t>53</a:t>
                      </a:r>
                      <a:endParaRPr lang="en-IN" sz="14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IN" sz="1400" dirty="0">
                          <a:solidFill>
                            <a:schemeClr val="tx1">
                              <a:lumMod val="65000"/>
                              <a:lumOff val="35000"/>
                            </a:schemeClr>
                          </a:solidFill>
                          <a:effectLst/>
                          <a:latin typeface="Inter" panose="020B0502030000000004" pitchFamily="34" charset="0"/>
                          <a:ea typeface="Inter" panose="020B0502030000000004" pitchFamily="34" charset="0"/>
                        </a:rPr>
                        <a:t>557.9</a:t>
                      </a:r>
                      <a:endParaRPr lang="en-IN" sz="12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86188" marR="86188"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05950170"/>
                  </a:ext>
                </a:extLst>
              </a:tr>
            </a:tbl>
          </a:graphicData>
        </a:graphic>
      </p:graphicFrame>
      <p:sp>
        <p:nvSpPr>
          <p:cNvPr id="6" name="TextBox 5">
            <a:extLst>
              <a:ext uri="{FF2B5EF4-FFF2-40B4-BE49-F238E27FC236}">
                <a16:creationId xmlns:a16="http://schemas.microsoft.com/office/drawing/2014/main" id="{08FFAB64-C380-4C3C-AFFB-A54C43442195}"/>
              </a:ext>
            </a:extLst>
          </p:cNvPr>
          <p:cNvSpPr txBox="1"/>
          <p:nvPr/>
        </p:nvSpPr>
        <p:spPr>
          <a:xfrm>
            <a:off x="1074057" y="5554644"/>
            <a:ext cx="6132284" cy="369332"/>
          </a:xfrm>
          <a:prstGeom prst="rect">
            <a:avLst/>
          </a:prstGeom>
          <a:noFill/>
        </p:spPr>
        <p:txBody>
          <a:bodyPr wrap="square">
            <a:spAutoFit/>
          </a:bodyPr>
          <a:lstStyle/>
          <a:p>
            <a:pPr lvl="0"/>
            <a:r>
              <a:rPr lang="en-GB" dirty="0">
                <a:solidFill>
                  <a:schemeClr val="tx1">
                    <a:lumMod val="65000"/>
                    <a:lumOff val="35000"/>
                  </a:schemeClr>
                </a:solidFill>
                <a:latin typeface="Inter" panose="020B0502030000000004" pitchFamily="34" charset="0"/>
                <a:ea typeface="Inter" panose="020B0502030000000004" pitchFamily="34" charset="0"/>
              </a:rPr>
              <a:t>SSN – </a:t>
            </a:r>
            <a:r>
              <a:rPr lang="en-GB" dirty="0" err="1">
                <a:solidFill>
                  <a:schemeClr val="tx1">
                    <a:lumMod val="65000"/>
                    <a:lumOff val="35000"/>
                  </a:schemeClr>
                </a:solidFill>
                <a:latin typeface="Inter" panose="020B0502030000000004" pitchFamily="34" charset="0"/>
                <a:ea typeface="Inter" panose="020B0502030000000004" pitchFamily="34" charset="0"/>
              </a:rPr>
              <a:t>StrataStrip</a:t>
            </a:r>
            <a:r>
              <a:rPr lang="en-GB" dirty="0">
                <a:solidFill>
                  <a:schemeClr val="tx1">
                    <a:lumMod val="65000"/>
                    <a:lumOff val="35000"/>
                  </a:schemeClr>
                </a:solidFill>
                <a:latin typeface="Inter" panose="020B0502030000000004" pitchFamily="34" charset="0"/>
                <a:ea typeface="Inter" panose="020B0502030000000004" pitchFamily="34" charset="0"/>
              </a:rPr>
              <a:t>™ </a:t>
            </a:r>
            <a:r>
              <a:rPr lang="en-GB" dirty="0" err="1">
                <a:solidFill>
                  <a:schemeClr val="tx1">
                    <a:lumMod val="65000"/>
                    <a:lumOff val="35000"/>
                  </a:schemeClr>
                </a:solidFill>
                <a:latin typeface="Inter" panose="020B0502030000000004" pitchFamily="34" charset="0"/>
                <a:ea typeface="Inter" panose="020B0502030000000004" pitchFamily="34" charset="0"/>
              </a:rPr>
              <a:t>Étroit</a:t>
            </a:r>
            <a:endParaRPr lang="en-GB" dirty="0">
              <a:solidFill>
                <a:schemeClr val="tx1">
                  <a:lumMod val="65000"/>
                  <a:lumOff val="35000"/>
                </a:schemeClr>
              </a:solidFill>
              <a:latin typeface="Inter" panose="020B0502030000000004" pitchFamily="34" charset="0"/>
              <a:ea typeface="Inter" panose="020B0502030000000004" pitchFamily="34" charset="0"/>
            </a:endParaRPr>
          </a:p>
        </p:txBody>
      </p:sp>
      <p:pic>
        <p:nvPicPr>
          <p:cNvPr id="7" name="Image 6">
            <a:extLst>
              <a:ext uri="{FF2B5EF4-FFF2-40B4-BE49-F238E27FC236}">
                <a16:creationId xmlns:a16="http://schemas.microsoft.com/office/drawing/2014/main" id="{5D852ABF-B014-42B0-A9B8-EA687983AB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3118828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A0BF-E4FC-4D11-A357-899EA49ACAED}"/>
              </a:ext>
            </a:extLst>
          </p:cNvPr>
          <p:cNvSpPr>
            <a:spLocks noGrp="1"/>
          </p:cNvSpPr>
          <p:nvPr>
            <p:ph type="title"/>
          </p:nvPr>
        </p:nvSpPr>
        <p:spPr/>
        <p:txBody>
          <a:bodyPr/>
          <a:lstStyle/>
          <a:p>
            <a:r>
              <a:rPr lang="fr-FR" dirty="0"/>
              <a:t>Connexion de </a:t>
            </a:r>
            <a:r>
              <a:rPr lang="fr-FR" dirty="0" err="1"/>
              <a:t>StrataStrip</a:t>
            </a:r>
            <a:r>
              <a:rPr lang="fr-FR" dirty="0"/>
              <a:t>™ avec panneau</a:t>
            </a:r>
            <a:endParaRPr lang="en-IN" dirty="0"/>
          </a:p>
        </p:txBody>
      </p:sp>
      <p:sp>
        <p:nvSpPr>
          <p:cNvPr id="3" name="Content Placeholder 2">
            <a:extLst>
              <a:ext uri="{FF2B5EF4-FFF2-40B4-BE49-F238E27FC236}">
                <a16:creationId xmlns:a16="http://schemas.microsoft.com/office/drawing/2014/main" id="{C2EB98A2-F24B-49B4-AC7F-356AC1E4F392}"/>
              </a:ext>
            </a:extLst>
          </p:cNvPr>
          <p:cNvSpPr>
            <a:spLocks noGrp="1"/>
          </p:cNvSpPr>
          <p:nvPr>
            <p:ph idx="1"/>
          </p:nvPr>
        </p:nvSpPr>
        <p:spPr>
          <a:xfrm>
            <a:off x="865496" y="1808163"/>
            <a:ext cx="5782653" cy="3897068"/>
          </a:xfrm>
        </p:spPr>
        <p:txBody>
          <a:bodyPr/>
          <a:lstStyle/>
          <a:p>
            <a:r>
              <a:rPr lang="fr-FR" dirty="0"/>
              <a:t>Les connecteurs SCN sont intégrés à l’intérieur du panneau pendant la coulée. 
La barre d’armature horizontale en acier du panneau est placée à travers le béton à l’intérieur des connecteurs SC, comme le montre la figure.  
Le passage en forme de C dans les connecteurs SC facilite le passage du </a:t>
            </a:r>
            <a:r>
              <a:rPr lang="fr-FR" dirty="0" err="1"/>
              <a:t>StrataStrip</a:t>
            </a:r>
            <a:r>
              <a:rPr lang="fr-FR" dirty="0"/>
              <a:t>™ de sol renforcé.
Étant donné que les connecteurs SCN font partie intégrante du panneau, une connexion positive est établie entre le </a:t>
            </a:r>
            <a:r>
              <a:rPr lang="fr-FR" dirty="0" err="1"/>
              <a:t>StrataStrip</a:t>
            </a:r>
            <a:r>
              <a:rPr lang="fr-FR" dirty="0"/>
              <a:t>™ et le panneau.</a:t>
            </a:r>
            <a:endParaRPr lang="en-IN" dirty="0"/>
          </a:p>
        </p:txBody>
      </p:sp>
      <p:pic>
        <p:nvPicPr>
          <p:cNvPr id="4" name="Picture 3">
            <a:extLst>
              <a:ext uri="{FF2B5EF4-FFF2-40B4-BE49-F238E27FC236}">
                <a16:creationId xmlns:a16="http://schemas.microsoft.com/office/drawing/2014/main" id="{7BC00553-AFAB-4771-B84A-30E006DA9C8F}"/>
              </a:ext>
            </a:extLst>
          </p:cNvPr>
          <p:cNvPicPr>
            <a:picLocks noChangeAspect="1"/>
          </p:cNvPicPr>
          <p:nvPr/>
        </p:nvPicPr>
        <p:blipFill rotWithShape="1">
          <a:blip r:embed="rId2"/>
          <a:srcRect l="6209" t="4494" r="4760" b="12997"/>
          <a:stretch/>
        </p:blipFill>
        <p:spPr>
          <a:xfrm>
            <a:off x="6722453" y="1808163"/>
            <a:ext cx="5169510" cy="2694795"/>
          </a:xfrm>
          <a:prstGeom prst="rect">
            <a:avLst/>
          </a:prstGeom>
        </p:spPr>
      </p:pic>
      <p:pic>
        <p:nvPicPr>
          <p:cNvPr id="5" name="Image 4">
            <a:extLst>
              <a:ext uri="{FF2B5EF4-FFF2-40B4-BE49-F238E27FC236}">
                <a16:creationId xmlns:a16="http://schemas.microsoft.com/office/drawing/2014/main" id="{9467AE73-6644-4ADA-9FDF-1769DD08C9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321091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63F5A-EAAF-4FC1-B173-C5E51F036678}"/>
              </a:ext>
            </a:extLst>
          </p:cNvPr>
          <p:cNvSpPr>
            <a:spLocks noGrp="1"/>
          </p:cNvSpPr>
          <p:nvPr>
            <p:ph type="title"/>
          </p:nvPr>
        </p:nvSpPr>
        <p:spPr>
          <a:xfrm>
            <a:off x="838200" y="368299"/>
            <a:ext cx="10515600" cy="1296727"/>
          </a:xfrm>
        </p:spPr>
        <p:txBody>
          <a:bodyPr>
            <a:noAutofit/>
          </a:bodyPr>
          <a:lstStyle/>
          <a:p>
            <a:r>
              <a:rPr lang="fr-FR" dirty="0"/>
              <a:t>Mécanisme de transfert de charge via le connecteur SCN</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EDEB7A-2908-4215-82AF-4C28ABA32B99}"/>
                  </a:ext>
                </a:extLst>
              </p:cNvPr>
              <p:cNvSpPr>
                <a:spLocks noGrp="1"/>
              </p:cNvSpPr>
              <p:nvPr>
                <p:ph idx="1"/>
              </p:nvPr>
            </p:nvSpPr>
            <p:spPr>
              <a:xfrm>
                <a:off x="838200" y="1808163"/>
                <a:ext cx="5870575" cy="3883422"/>
              </a:xfrm>
            </p:spPr>
            <p:txBody>
              <a:bodyPr/>
              <a:lstStyle/>
              <a:p>
                <a:r>
                  <a:rPr lang="fr-FR" dirty="0"/>
                  <a:t>Le plan de cisaillement critique est considéré comme étant à 45 degrés pour déterminer la zone d’influence d’un seul </a:t>
                </a:r>
                <a:r>
                  <a:rPr lang="fr-FR" dirty="0" err="1"/>
                  <a:t>StrataConnect</a:t>
                </a:r>
                <a:r>
                  <a:rPr lang="fr-FR" dirty="0"/>
                  <a:t>™, comme le montre la figure.
Pour calculer la résistance de l’assemblage dans un panneau de béton, la corrélation suivante pour la contrainte de cisaillement admissible le long du plan de cisaillement critique dans une dalle est utilisée.
</a:t>
                </a:r>
                <a:r>
                  <a:rPr lang="fr-FR" dirty="0" err="1"/>
                  <a:t>τ_c</a:t>
                </a:r>
                <a:r>
                  <a:rPr lang="fr-FR" dirty="0"/>
                  <a:t>= 0,25√(</a:t>
                </a:r>
                <a:r>
                  <a:rPr lang="fr-FR" dirty="0" err="1"/>
                  <a:t>f_ck</a:t>
                </a:r>
                <a:r>
                  <a:rPr lang="fr-FR" dirty="0"/>
                  <a:t> ) .. (Réf. : Cl.3.6.3 de la norme IS 456:2000)</a:t>
                </a:r>
                <a:endParaRPr lang="en-IN" dirty="0"/>
              </a:p>
            </p:txBody>
          </p:sp>
        </mc:Choice>
        <mc:Fallback xmlns="">
          <p:sp>
            <p:nvSpPr>
              <p:cNvPr id="3" name="Content Placeholder 2">
                <a:extLst>
                  <a:ext uri="{FF2B5EF4-FFF2-40B4-BE49-F238E27FC236}">
                    <a16:creationId xmlns:a16="http://schemas.microsoft.com/office/drawing/2014/main" id="{0AEDEB7A-2908-4215-82AF-4C28ABA32B99}"/>
                  </a:ext>
                </a:extLst>
              </p:cNvPr>
              <p:cNvSpPr>
                <a:spLocks noGrp="1" noRot="1" noChangeAspect="1" noMove="1" noResize="1" noEditPoints="1" noAdjustHandles="1" noChangeArrowheads="1" noChangeShapeType="1" noTextEdit="1"/>
              </p:cNvSpPr>
              <p:nvPr>
                <p:ph idx="1"/>
              </p:nvPr>
            </p:nvSpPr>
            <p:spPr>
              <a:xfrm>
                <a:off x="838200" y="1808163"/>
                <a:ext cx="5870575" cy="3883422"/>
              </a:xfrm>
              <a:blipFill>
                <a:blip r:embed="rId2"/>
                <a:stretch>
                  <a:fillRect l="-727" t="-1570" r="-1765"/>
                </a:stretch>
              </a:blipFill>
            </p:spPr>
            <p:txBody>
              <a:bodyPr/>
              <a:lstStyle/>
              <a:p>
                <a:r>
                  <a:rPr lang="en-IN">
                    <a:noFill/>
                  </a:rPr>
                  <a:t> </a:t>
                </a:r>
              </a:p>
            </p:txBody>
          </p:sp>
        </mc:Fallback>
      </mc:AlternateContent>
      <p:pic>
        <p:nvPicPr>
          <p:cNvPr id="4" name="Picture 3" descr="Diagram, engineering drawing&#10;&#10;Description automatically generated">
            <a:extLst>
              <a:ext uri="{FF2B5EF4-FFF2-40B4-BE49-F238E27FC236}">
                <a16:creationId xmlns:a16="http://schemas.microsoft.com/office/drawing/2014/main" id="{FCAF6D9E-FF50-4D2D-B6A6-E19B6D355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2699" y="1808163"/>
            <a:ext cx="4053181" cy="4239387"/>
          </a:xfrm>
          <a:prstGeom prst="rect">
            <a:avLst/>
          </a:prstGeom>
        </p:spPr>
      </p:pic>
      <p:pic>
        <p:nvPicPr>
          <p:cNvPr id="5" name="Image 4">
            <a:extLst>
              <a:ext uri="{FF2B5EF4-FFF2-40B4-BE49-F238E27FC236}">
                <a16:creationId xmlns:a16="http://schemas.microsoft.com/office/drawing/2014/main" id="{905E566F-3D3C-4031-B968-8B9F2BCC11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207388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9832-EA16-425E-963B-E7E1AE18F04F}"/>
              </a:ext>
            </a:extLst>
          </p:cNvPr>
          <p:cNvSpPr>
            <a:spLocks noGrp="1"/>
          </p:cNvSpPr>
          <p:nvPr>
            <p:ph type="title"/>
          </p:nvPr>
        </p:nvSpPr>
        <p:spPr>
          <a:xfrm>
            <a:off x="838200" y="2855326"/>
            <a:ext cx="5054600" cy="1803760"/>
          </a:xfrm>
        </p:spPr>
        <p:txBody>
          <a:bodyPr/>
          <a:lstStyle/>
          <a:p>
            <a:r>
              <a:rPr lang="fr-FR" dirty="0"/>
              <a:t>Détermination de la capacité d’arrachement des connecteurs SC</a:t>
            </a:r>
            <a:endParaRPr lang="en-IN" dirty="0"/>
          </a:p>
        </p:txBody>
      </p:sp>
      <p:pic>
        <p:nvPicPr>
          <p:cNvPr id="3" name="Image 2">
            <a:extLst>
              <a:ext uri="{FF2B5EF4-FFF2-40B4-BE49-F238E27FC236}">
                <a16:creationId xmlns:a16="http://schemas.microsoft.com/office/drawing/2014/main" id="{F397ACD3-F140-457C-9280-6012C6C3B3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50312" y="60211"/>
            <a:ext cx="1241688" cy="484865"/>
          </a:xfrm>
          <a:prstGeom prst="rect">
            <a:avLst/>
          </a:prstGeom>
        </p:spPr>
      </p:pic>
    </p:spTree>
    <p:extLst>
      <p:ext uri="{BB962C8B-B14F-4D97-AF65-F5344CB8AC3E}">
        <p14:creationId xmlns:p14="http://schemas.microsoft.com/office/powerpoint/2010/main" val="461084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63F5A-EAAF-4FC1-B173-C5E51F036678}"/>
              </a:ext>
            </a:extLst>
          </p:cNvPr>
          <p:cNvSpPr>
            <a:spLocks noGrp="1"/>
          </p:cNvSpPr>
          <p:nvPr>
            <p:ph type="title"/>
          </p:nvPr>
        </p:nvSpPr>
        <p:spPr/>
        <p:txBody>
          <a:bodyPr>
            <a:normAutofit/>
          </a:bodyPr>
          <a:lstStyle/>
          <a:p>
            <a:r>
              <a:rPr lang="en-US" dirty="0"/>
              <a:t>Configuration du test </a:t>
            </a:r>
            <a:r>
              <a:rPr lang="en-US" dirty="0" err="1"/>
              <a:t>d’extraction</a:t>
            </a:r>
            <a:endParaRPr lang="en-IN" dirty="0"/>
          </a:p>
        </p:txBody>
      </p:sp>
      <p:sp>
        <p:nvSpPr>
          <p:cNvPr id="3" name="Content Placeholder 2">
            <a:extLst>
              <a:ext uri="{FF2B5EF4-FFF2-40B4-BE49-F238E27FC236}">
                <a16:creationId xmlns:a16="http://schemas.microsoft.com/office/drawing/2014/main" id="{0AEDEB7A-2908-4215-82AF-4C28ABA32B99}"/>
              </a:ext>
            </a:extLst>
          </p:cNvPr>
          <p:cNvSpPr>
            <a:spLocks noGrp="1"/>
          </p:cNvSpPr>
          <p:nvPr>
            <p:ph idx="1"/>
          </p:nvPr>
        </p:nvSpPr>
        <p:spPr>
          <a:xfrm>
            <a:off x="838200" y="1825625"/>
            <a:ext cx="5870575" cy="4234450"/>
          </a:xfrm>
        </p:spPr>
        <p:txBody>
          <a:bodyPr/>
          <a:lstStyle/>
          <a:p>
            <a:r>
              <a:rPr lang="fr-FR" dirty="0"/>
              <a:t>La force de connexion/capacité d’arrachement du connecteur SCN est déterminée à l’IIT Madras pour le panneau A+. 
Dans le panneau A+, des connecteurs SCN sont fournis.
Étant donné que le réservoir utilisé pour l’essai d’arrachement mesure 1 m de large, les deux tailles de panneaux ont été prises en compte pour l’essai.</a:t>
            </a:r>
            <a:endParaRPr lang="en-IN" dirty="0"/>
          </a:p>
        </p:txBody>
      </p:sp>
      <p:pic>
        <p:nvPicPr>
          <p:cNvPr id="5" name="Picture 4">
            <a:extLst>
              <a:ext uri="{FF2B5EF4-FFF2-40B4-BE49-F238E27FC236}">
                <a16:creationId xmlns:a16="http://schemas.microsoft.com/office/drawing/2014/main" id="{2B1175A3-2522-4699-BBEC-F34F9CC3482D}"/>
              </a:ext>
            </a:extLst>
          </p:cNvPr>
          <p:cNvPicPr>
            <a:picLocks noChangeAspect="1"/>
          </p:cNvPicPr>
          <p:nvPr/>
        </p:nvPicPr>
        <p:blipFill>
          <a:blip r:embed="rId2"/>
          <a:stretch>
            <a:fillRect/>
          </a:stretch>
        </p:blipFill>
        <p:spPr>
          <a:xfrm>
            <a:off x="6708775" y="1825625"/>
            <a:ext cx="5138639" cy="4140200"/>
          </a:xfrm>
          <a:prstGeom prst="rect">
            <a:avLst/>
          </a:prstGeom>
        </p:spPr>
      </p:pic>
      <p:sp>
        <p:nvSpPr>
          <p:cNvPr id="6" name="Content Placeholder 2">
            <a:extLst>
              <a:ext uri="{FF2B5EF4-FFF2-40B4-BE49-F238E27FC236}">
                <a16:creationId xmlns:a16="http://schemas.microsoft.com/office/drawing/2014/main" id="{6B8A31DC-0A62-45F0-BF9F-BFC96832E905}"/>
              </a:ext>
            </a:extLst>
          </p:cNvPr>
          <p:cNvSpPr txBox="1">
            <a:spLocks/>
          </p:cNvSpPr>
          <p:nvPr/>
        </p:nvSpPr>
        <p:spPr>
          <a:xfrm>
            <a:off x="7478484" y="6021474"/>
            <a:ext cx="3875316" cy="471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Panel A+ with SCN connector</a:t>
            </a:r>
          </a:p>
        </p:txBody>
      </p:sp>
      <p:pic>
        <p:nvPicPr>
          <p:cNvPr id="7" name="Image 6">
            <a:extLst>
              <a:ext uri="{FF2B5EF4-FFF2-40B4-BE49-F238E27FC236}">
                <a16:creationId xmlns:a16="http://schemas.microsoft.com/office/drawing/2014/main" id="{8067A1CD-8174-4D93-92D1-EA16504332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2638825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463481-6B16-4138-9760-BA1EF0F5EB92}"/>
              </a:ext>
            </a:extLst>
          </p:cNvPr>
          <p:cNvSpPr>
            <a:spLocks noGrp="1"/>
          </p:cNvSpPr>
          <p:nvPr>
            <p:ph idx="1"/>
          </p:nvPr>
        </p:nvSpPr>
        <p:spPr>
          <a:xfrm>
            <a:off x="838200" y="1812636"/>
            <a:ext cx="5870575" cy="4234450"/>
          </a:xfrm>
        </p:spPr>
        <p:txBody>
          <a:bodyPr/>
          <a:lstStyle/>
          <a:p>
            <a:r>
              <a:rPr lang="fr-FR" dirty="0"/>
              <a:t>Tous les tests en laboratoire ont été effectués dans un grand réservoir de 2 m de long, 1 m de large et 1 m de haut. 
Les tests d’arrachement ont été effectués sur les panneaux en serrant les deux extrémités des bandes de géogrille qui sont reliées au connecteur SCN dans le panneau. 
Les panneaux étaient retenus horizontalement contre l’extrémité avant du réservoir, tandis que les bandes de géogrille étaient reliées à l’actionneur hydraulique par une poignée à rouleau.
 Une charge de traction a été appliquée sur les bandes de géogrille, qui a été mesurée à l’aide d’une cellule de charge électronique.</a:t>
            </a:r>
            <a:endParaRPr lang="en-IN" dirty="0"/>
          </a:p>
        </p:txBody>
      </p:sp>
      <p:pic>
        <p:nvPicPr>
          <p:cNvPr id="4" name="Picture 3">
            <a:extLst>
              <a:ext uri="{FF2B5EF4-FFF2-40B4-BE49-F238E27FC236}">
                <a16:creationId xmlns:a16="http://schemas.microsoft.com/office/drawing/2014/main" id="{6F5A8877-620E-4E3E-A119-5C22C5C10613}"/>
              </a:ext>
            </a:extLst>
          </p:cNvPr>
          <p:cNvPicPr>
            <a:picLocks noChangeAspect="1"/>
          </p:cNvPicPr>
          <p:nvPr/>
        </p:nvPicPr>
        <p:blipFill>
          <a:blip r:embed="rId2"/>
          <a:stretch>
            <a:fillRect/>
          </a:stretch>
        </p:blipFill>
        <p:spPr>
          <a:xfrm>
            <a:off x="7626251" y="1812636"/>
            <a:ext cx="3448147" cy="3834534"/>
          </a:xfrm>
          <a:prstGeom prst="rect">
            <a:avLst/>
          </a:prstGeom>
        </p:spPr>
      </p:pic>
      <p:sp>
        <p:nvSpPr>
          <p:cNvPr id="5" name="Content Placeholder 2">
            <a:extLst>
              <a:ext uri="{FF2B5EF4-FFF2-40B4-BE49-F238E27FC236}">
                <a16:creationId xmlns:a16="http://schemas.microsoft.com/office/drawing/2014/main" id="{C090DBEE-ABF1-4189-B128-C553AEB5DD0C}"/>
              </a:ext>
            </a:extLst>
          </p:cNvPr>
          <p:cNvSpPr txBox="1">
            <a:spLocks/>
          </p:cNvSpPr>
          <p:nvPr/>
        </p:nvSpPr>
        <p:spPr>
          <a:xfrm>
            <a:off x="7211282" y="5811385"/>
            <a:ext cx="4278087" cy="47140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chemeClr val="tx1">
                    <a:lumMod val="65000"/>
                    <a:lumOff val="35000"/>
                  </a:schemeClr>
                </a:solidFill>
                <a:latin typeface="Inter" panose="020B0502030000000004" pitchFamily="34" charset="0"/>
                <a:ea typeface="Inter" panose="020B0502030000000004" pitchFamily="34" charset="0"/>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sz="1600" kern="1200">
                <a:solidFill>
                  <a:schemeClr val="tx1">
                    <a:lumMod val="65000"/>
                    <a:lumOff val="35000"/>
                  </a:schemeClr>
                </a:solidFill>
                <a:latin typeface="Inter" panose="020B0502030000000004" pitchFamily="34" charset="0"/>
                <a:ea typeface="Inter" panose="020B0502030000000004" pitchFamily="34" charset="0"/>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400" kern="1200">
                <a:solidFill>
                  <a:schemeClr val="tx1">
                    <a:lumMod val="65000"/>
                    <a:lumOff val="35000"/>
                  </a:schemeClr>
                </a:solidFill>
                <a:latin typeface="Inter" panose="020B0502030000000004" pitchFamily="34" charset="0"/>
                <a:ea typeface="Inter" panose="020B0502030000000004" pitchFamily="34" charset="0"/>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Inter" panose="020B0502030000000004" pitchFamily="34" charset="0"/>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Overall view of the pullout test system</a:t>
            </a:r>
          </a:p>
        </p:txBody>
      </p:sp>
      <p:sp>
        <p:nvSpPr>
          <p:cNvPr id="6" name="Title 1">
            <a:extLst>
              <a:ext uri="{FF2B5EF4-FFF2-40B4-BE49-F238E27FC236}">
                <a16:creationId xmlns:a16="http://schemas.microsoft.com/office/drawing/2014/main" id="{84CEF22A-2B3E-48D2-9991-D35588C9D711}"/>
              </a:ext>
            </a:extLst>
          </p:cNvPr>
          <p:cNvSpPr>
            <a:spLocks noGrp="1"/>
          </p:cNvSpPr>
          <p:nvPr>
            <p:ph type="title"/>
          </p:nvPr>
        </p:nvSpPr>
        <p:spPr>
          <a:xfrm>
            <a:off x="838200" y="365125"/>
            <a:ext cx="10515600" cy="1325563"/>
          </a:xfrm>
        </p:spPr>
        <p:txBody>
          <a:bodyPr>
            <a:normAutofit/>
          </a:bodyPr>
          <a:lstStyle/>
          <a:p>
            <a:r>
              <a:rPr lang="en-US" dirty="0"/>
              <a:t>Configuration du test </a:t>
            </a:r>
            <a:r>
              <a:rPr lang="en-US" dirty="0" err="1"/>
              <a:t>d’extraction</a:t>
            </a:r>
            <a:endParaRPr lang="en-IN" dirty="0"/>
          </a:p>
        </p:txBody>
      </p:sp>
      <p:pic>
        <p:nvPicPr>
          <p:cNvPr id="7" name="Image 6">
            <a:extLst>
              <a:ext uri="{FF2B5EF4-FFF2-40B4-BE49-F238E27FC236}">
                <a16:creationId xmlns:a16="http://schemas.microsoft.com/office/drawing/2014/main" id="{2825EBA8-95D8-4828-8FF7-02875021C4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3269131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5A5CF3-D271-4631-9524-148936C85CBF}"/>
              </a:ext>
            </a:extLst>
          </p:cNvPr>
          <p:cNvPicPr>
            <a:picLocks noChangeAspect="1"/>
          </p:cNvPicPr>
          <p:nvPr/>
        </p:nvPicPr>
        <p:blipFill>
          <a:blip r:embed="rId2"/>
          <a:stretch>
            <a:fillRect/>
          </a:stretch>
        </p:blipFill>
        <p:spPr>
          <a:xfrm>
            <a:off x="838201" y="1665289"/>
            <a:ext cx="5327649" cy="3995736"/>
          </a:xfrm>
          <a:prstGeom prst="rect">
            <a:avLst/>
          </a:prstGeom>
        </p:spPr>
      </p:pic>
      <p:sp>
        <p:nvSpPr>
          <p:cNvPr id="7" name="Title 1">
            <a:extLst>
              <a:ext uri="{FF2B5EF4-FFF2-40B4-BE49-F238E27FC236}">
                <a16:creationId xmlns:a16="http://schemas.microsoft.com/office/drawing/2014/main" id="{491091CF-E946-49F8-8CEB-249FDCCD7C04}"/>
              </a:ext>
            </a:extLst>
          </p:cNvPr>
          <p:cNvSpPr>
            <a:spLocks noGrp="1"/>
          </p:cNvSpPr>
          <p:nvPr>
            <p:ph type="title"/>
          </p:nvPr>
        </p:nvSpPr>
        <p:spPr>
          <a:xfrm>
            <a:off x="838200" y="365125"/>
            <a:ext cx="10515600" cy="1325563"/>
          </a:xfrm>
        </p:spPr>
        <p:txBody>
          <a:bodyPr/>
          <a:lstStyle/>
          <a:p>
            <a:r>
              <a:rPr lang="fr-FR" dirty="0"/>
              <a:t>Configuration d’essai d’arrachement pour le panneau A+</a:t>
            </a:r>
            <a:endParaRPr lang="en-US" dirty="0"/>
          </a:p>
        </p:txBody>
      </p:sp>
      <p:pic>
        <p:nvPicPr>
          <p:cNvPr id="5" name="Image 4">
            <a:extLst>
              <a:ext uri="{FF2B5EF4-FFF2-40B4-BE49-F238E27FC236}">
                <a16:creationId xmlns:a16="http://schemas.microsoft.com/office/drawing/2014/main" id="{2C2C4A2F-FA58-4035-BF92-6D9A129122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2267649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nel A+ Video 2019-10-23 at 4.35.13 PM">
            <a:hlinkClick r:id="" action="ppaction://media"/>
            <a:extLst>
              <a:ext uri="{FF2B5EF4-FFF2-40B4-BE49-F238E27FC236}">
                <a16:creationId xmlns:a16="http://schemas.microsoft.com/office/drawing/2014/main" id="{176BC739-B171-4C0A-A502-2006210405F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199" y="1665288"/>
            <a:ext cx="7265505" cy="3995737"/>
          </a:xfrm>
        </p:spPr>
      </p:pic>
      <p:sp>
        <p:nvSpPr>
          <p:cNvPr id="5" name="Title 1">
            <a:extLst>
              <a:ext uri="{FF2B5EF4-FFF2-40B4-BE49-F238E27FC236}">
                <a16:creationId xmlns:a16="http://schemas.microsoft.com/office/drawing/2014/main" id="{0C75C048-781D-4315-AB43-8804C0274557}"/>
              </a:ext>
            </a:extLst>
          </p:cNvPr>
          <p:cNvSpPr>
            <a:spLocks noGrp="1"/>
          </p:cNvSpPr>
          <p:nvPr>
            <p:ph type="title"/>
          </p:nvPr>
        </p:nvSpPr>
        <p:spPr>
          <a:xfrm>
            <a:off x="838200" y="365125"/>
            <a:ext cx="10515600" cy="1325563"/>
          </a:xfrm>
        </p:spPr>
        <p:txBody>
          <a:bodyPr/>
          <a:lstStyle/>
          <a:p>
            <a:r>
              <a:rPr lang="fr-FR" dirty="0"/>
              <a:t>Configuration d’essai d’arrachement pour le panneau A+</a:t>
            </a:r>
            <a:endParaRPr lang="en-IN" dirty="0"/>
          </a:p>
        </p:txBody>
      </p:sp>
      <p:pic>
        <p:nvPicPr>
          <p:cNvPr id="6" name="Image 5">
            <a:extLst>
              <a:ext uri="{FF2B5EF4-FFF2-40B4-BE49-F238E27FC236}">
                <a16:creationId xmlns:a16="http://schemas.microsoft.com/office/drawing/2014/main" id="{0E66581D-BD55-4944-A851-9062948B81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50142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8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8A4099-ACDF-4102-B79A-A4EB86A4A983}"/>
              </a:ext>
            </a:extLst>
          </p:cNvPr>
          <p:cNvPicPr>
            <a:picLocks noChangeAspect="1"/>
          </p:cNvPicPr>
          <p:nvPr/>
        </p:nvPicPr>
        <p:blipFill>
          <a:blip r:embed="rId2"/>
          <a:stretch>
            <a:fillRect/>
          </a:stretch>
        </p:blipFill>
        <p:spPr>
          <a:xfrm>
            <a:off x="838200" y="1665288"/>
            <a:ext cx="4135582" cy="4012691"/>
          </a:xfrm>
          <a:prstGeom prst="rect">
            <a:avLst/>
          </a:prstGeom>
        </p:spPr>
      </p:pic>
      <p:sp>
        <p:nvSpPr>
          <p:cNvPr id="5" name="Rectangle 4">
            <a:extLst>
              <a:ext uri="{FF2B5EF4-FFF2-40B4-BE49-F238E27FC236}">
                <a16:creationId xmlns:a16="http://schemas.microsoft.com/office/drawing/2014/main" id="{2A58F6D6-1809-44B2-81CF-523A688BD151}"/>
              </a:ext>
            </a:extLst>
          </p:cNvPr>
          <p:cNvSpPr/>
          <p:nvPr/>
        </p:nvSpPr>
        <p:spPr>
          <a:xfrm>
            <a:off x="838201" y="5846544"/>
            <a:ext cx="4211972" cy="523220"/>
          </a:xfrm>
          <a:prstGeom prst="rect">
            <a:avLst/>
          </a:prstGeom>
        </p:spPr>
        <p:txBody>
          <a:bodyPr wrap="square">
            <a:spAutoFit/>
          </a:bodyPr>
          <a:lstStyle/>
          <a:p>
            <a:r>
              <a:rPr lang="fr-FR" sz="1400" dirty="0">
                <a:solidFill>
                  <a:schemeClr val="tx1">
                    <a:lumMod val="65000"/>
                    <a:lumOff val="35000"/>
                  </a:schemeClr>
                </a:solidFill>
                <a:latin typeface="Inter" panose="020B0502030000000004" pitchFamily="34" charset="0"/>
                <a:ea typeface="Inter" panose="020B0502030000000004" pitchFamily="34" charset="0"/>
              </a:rPr>
              <a:t>Schéma de défaillance observé du connecteur SC après l’essai d’arrachement</a:t>
            </a:r>
            <a:endParaRPr lang="en-IN" sz="1400" dirty="0">
              <a:solidFill>
                <a:schemeClr val="tx1">
                  <a:lumMod val="65000"/>
                  <a:lumOff val="35000"/>
                </a:schemeClr>
              </a:solidFill>
              <a:latin typeface="Inter" panose="020B0502030000000004" pitchFamily="34" charset="0"/>
              <a:ea typeface="Inter" panose="020B0502030000000004" pitchFamily="34" charset="0"/>
            </a:endParaRPr>
          </a:p>
        </p:txBody>
      </p:sp>
      <p:sp>
        <p:nvSpPr>
          <p:cNvPr id="8" name="Title 1">
            <a:extLst>
              <a:ext uri="{FF2B5EF4-FFF2-40B4-BE49-F238E27FC236}">
                <a16:creationId xmlns:a16="http://schemas.microsoft.com/office/drawing/2014/main" id="{7B8C402C-6433-4852-882F-4688075FF51C}"/>
              </a:ext>
            </a:extLst>
          </p:cNvPr>
          <p:cNvSpPr>
            <a:spLocks noGrp="1"/>
          </p:cNvSpPr>
          <p:nvPr>
            <p:ph type="title"/>
          </p:nvPr>
        </p:nvSpPr>
        <p:spPr>
          <a:xfrm>
            <a:off x="838200" y="365125"/>
            <a:ext cx="10515600" cy="1325563"/>
          </a:xfrm>
        </p:spPr>
        <p:txBody>
          <a:bodyPr/>
          <a:lstStyle/>
          <a:p>
            <a:r>
              <a:rPr lang="fr-FR" dirty="0"/>
              <a:t>Configuration d’essai d’arrachement pour le panneau A+</a:t>
            </a:r>
            <a:endParaRPr lang="en-US" dirty="0"/>
          </a:p>
        </p:txBody>
      </p:sp>
      <p:pic>
        <p:nvPicPr>
          <p:cNvPr id="6" name="Image 5">
            <a:extLst>
              <a:ext uri="{FF2B5EF4-FFF2-40B4-BE49-F238E27FC236}">
                <a16:creationId xmlns:a16="http://schemas.microsoft.com/office/drawing/2014/main" id="{092B5FA1-981A-4080-A869-D8CB71FB5E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69" y="6295896"/>
            <a:ext cx="1241688" cy="484865"/>
          </a:xfrm>
          <a:prstGeom prst="rect">
            <a:avLst/>
          </a:prstGeom>
        </p:spPr>
      </p:pic>
    </p:spTree>
    <p:extLst>
      <p:ext uri="{BB962C8B-B14F-4D97-AF65-F5344CB8AC3E}">
        <p14:creationId xmlns:p14="http://schemas.microsoft.com/office/powerpoint/2010/main" val="146920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33D37-6F71-42D0-A598-67CE86FF9903}"/>
              </a:ext>
            </a:extLst>
          </p:cNvPr>
          <p:cNvSpPr>
            <a:spLocks noGrp="1"/>
          </p:cNvSpPr>
          <p:nvPr>
            <p:ph type="title"/>
          </p:nvPr>
        </p:nvSpPr>
        <p:spPr/>
        <p:txBody>
          <a:bodyPr/>
          <a:lstStyle/>
          <a:p>
            <a:r>
              <a:rPr lang="en-IN" dirty="0"/>
              <a:t>Remarques</a:t>
            </a:r>
          </a:p>
        </p:txBody>
      </p:sp>
      <p:sp>
        <p:nvSpPr>
          <p:cNvPr id="3" name="Content Placeholder 2">
            <a:extLst>
              <a:ext uri="{FF2B5EF4-FFF2-40B4-BE49-F238E27FC236}">
                <a16:creationId xmlns:a16="http://schemas.microsoft.com/office/drawing/2014/main" id="{51D51BBD-B6B0-4947-905F-8C9F1AF44998}"/>
              </a:ext>
            </a:extLst>
          </p:cNvPr>
          <p:cNvSpPr>
            <a:spLocks noGrp="1"/>
          </p:cNvSpPr>
          <p:nvPr>
            <p:ph idx="1"/>
          </p:nvPr>
        </p:nvSpPr>
        <p:spPr>
          <a:xfrm>
            <a:off x="838199" y="1825625"/>
            <a:ext cx="11053763" cy="4234450"/>
          </a:xfrm>
        </p:spPr>
        <p:txBody>
          <a:bodyPr>
            <a:normAutofit lnSpcReduction="10000"/>
          </a:bodyPr>
          <a:lstStyle/>
          <a:p>
            <a:r>
              <a:rPr lang="fr-FR" dirty="0"/>
              <a:t>La capacité d’extraction maximale du connecteur SCN, déterminée à partir des essais, est indiquée ci-dessous.</a:t>
            </a:r>
          </a:p>
          <a:p>
            <a:pPr marL="0" indent="0">
              <a:buNone/>
            </a:pPr>
            <a:endParaRPr lang="en-IN" dirty="0"/>
          </a:p>
          <a:p>
            <a:endParaRPr lang="en-IN" dirty="0"/>
          </a:p>
          <a:p>
            <a:endParaRPr lang="en-IN" dirty="0"/>
          </a:p>
          <a:p>
            <a:pPr marL="0" indent="0">
              <a:buNone/>
            </a:pPr>
            <a:endParaRPr lang="en-IN" dirty="0"/>
          </a:p>
          <a:p>
            <a:pPr marL="0" indent="0">
              <a:buNone/>
            </a:pPr>
            <a:endParaRPr lang="en-IN" dirty="0"/>
          </a:p>
          <a:p>
            <a:pPr marL="0" indent="0">
              <a:buNone/>
            </a:pPr>
            <a:endParaRPr lang="en-IN" dirty="0"/>
          </a:p>
          <a:p>
            <a:pPr marL="0" indent="0">
              <a:buNone/>
            </a:pPr>
            <a:r>
              <a:rPr lang="fr-FR" dirty="0"/>
              <a:t>Pour </a:t>
            </a:r>
            <a:r>
              <a:rPr lang="fr-FR" dirty="0" err="1"/>
              <a:t>StrataStrip</a:t>
            </a:r>
            <a:r>
              <a:rPr lang="fr-FR" dirty="0"/>
              <a:t>™ SSN-53, résistance à la traction ultime </a:t>
            </a:r>
            <a:r>
              <a:rPr lang="fr-FR" dirty="0" err="1"/>
              <a:t>Tult</a:t>
            </a:r>
            <a:r>
              <a:rPr lang="fr-FR" dirty="0"/>
              <a:t> = 53 kN.
Résistance à la traction admissible compte tenu des facteurs de réduction, Ta = </a:t>
            </a:r>
            <a:r>
              <a:rPr lang="fr-FR" dirty="0" err="1"/>
              <a:t>Tult</a:t>
            </a:r>
            <a:r>
              <a:rPr lang="fr-FR" dirty="0"/>
              <a:t>/RF = 53/(1,47*1,1*1,1) = 29,8 kN</a:t>
            </a:r>
            <a:br>
              <a:rPr lang="fr-FR" dirty="0"/>
            </a:br>
            <a:r>
              <a:rPr lang="fr-FR" dirty="0"/>
              <a:t>
Par conséquent, charge d’arrachement maximale sur le connecteur SCN = 29,8*2 = 59,6 kN 
Charge d’extraction maximale sur connecteur SCN &lt; Capacité d’extraction maximale 73,5 kN. 
D’où SAFE.</a:t>
            </a:r>
            <a:endParaRPr lang="en-IN" dirty="0"/>
          </a:p>
        </p:txBody>
      </p:sp>
      <p:graphicFrame>
        <p:nvGraphicFramePr>
          <p:cNvPr id="4" name="Content Placeholder 3">
            <a:extLst>
              <a:ext uri="{FF2B5EF4-FFF2-40B4-BE49-F238E27FC236}">
                <a16:creationId xmlns:a16="http://schemas.microsoft.com/office/drawing/2014/main" id="{A587D347-FF60-4763-9016-54D9760E8A8C}"/>
              </a:ext>
            </a:extLst>
          </p:cNvPr>
          <p:cNvGraphicFramePr>
            <a:graphicFrameLocks/>
          </p:cNvGraphicFramePr>
          <p:nvPr>
            <p:extLst>
              <p:ext uri="{D42A27DB-BD31-4B8C-83A1-F6EECF244321}">
                <p14:modId xmlns:p14="http://schemas.microsoft.com/office/powerpoint/2010/main" val="2515380898"/>
              </p:ext>
            </p:extLst>
          </p:nvPr>
        </p:nvGraphicFramePr>
        <p:xfrm>
          <a:off x="838199" y="2551115"/>
          <a:ext cx="9224099" cy="1403485"/>
        </p:xfrm>
        <a:graphic>
          <a:graphicData uri="http://schemas.openxmlformats.org/drawingml/2006/table">
            <a:tbl>
              <a:tblPr firstRow="1" firstCol="1" bandRow="1">
                <a:tableStyleId>{C083E6E3-FA7D-4D7B-A595-EF9225AFEA82}</a:tableStyleId>
              </a:tblPr>
              <a:tblGrid>
                <a:gridCol w="800099">
                  <a:extLst>
                    <a:ext uri="{9D8B030D-6E8A-4147-A177-3AD203B41FA5}">
                      <a16:colId xmlns:a16="http://schemas.microsoft.com/office/drawing/2014/main" val="1145717379"/>
                    </a:ext>
                  </a:extLst>
                </a:gridCol>
                <a:gridCol w="2808000">
                  <a:extLst>
                    <a:ext uri="{9D8B030D-6E8A-4147-A177-3AD203B41FA5}">
                      <a16:colId xmlns:a16="http://schemas.microsoft.com/office/drawing/2014/main" val="1014201637"/>
                    </a:ext>
                  </a:extLst>
                </a:gridCol>
                <a:gridCol w="2808000">
                  <a:extLst>
                    <a:ext uri="{9D8B030D-6E8A-4147-A177-3AD203B41FA5}">
                      <a16:colId xmlns:a16="http://schemas.microsoft.com/office/drawing/2014/main" val="2864574944"/>
                    </a:ext>
                  </a:extLst>
                </a:gridCol>
                <a:gridCol w="2808000">
                  <a:extLst>
                    <a:ext uri="{9D8B030D-6E8A-4147-A177-3AD203B41FA5}">
                      <a16:colId xmlns:a16="http://schemas.microsoft.com/office/drawing/2014/main" val="2958394262"/>
                    </a:ext>
                  </a:extLst>
                </a:gridCol>
              </a:tblGrid>
              <a:tr h="527619">
                <a:tc>
                  <a:txBody>
                    <a:bodyPr/>
                    <a:lstStyle/>
                    <a:p>
                      <a:pPr algn="ctr">
                        <a:lnSpc>
                          <a:spcPct val="115000"/>
                        </a:lnSpc>
                        <a:spcAft>
                          <a:spcPts val="0"/>
                        </a:spcAft>
                      </a:pPr>
                      <a:r>
                        <a:rPr lang="en-GB" sz="1600" dirty="0">
                          <a:solidFill>
                            <a:schemeClr val="tx1">
                              <a:lumMod val="65000"/>
                              <a:lumOff val="35000"/>
                            </a:schemeClr>
                          </a:solidFill>
                          <a:effectLst/>
                          <a:latin typeface="Inter" panose="020B0502030000000004" pitchFamily="34" charset="0"/>
                          <a:ea typeface="Inter" panose="020B0502030000000004" pitchFamily="34" charset="0"/>
                        </a:rPr>
                        <a:t>Sr. No.</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600" dirty="0">
                          <a:solidFill>
                            <a:schemeClr val="tx1">
                              <a:lumMod val="65000"/>
                              <a:lumOff val="35000"/>
                            </a:schemeClr>
                          </a:solidFill>
                          <a:effectLst/>
                          <a:latin typeface="Inter" panose="020B0502030000000004" pitchFamily="34" charset="0"/>
                          <a:ea typeface="Inter" panose="020B0502030000000004" pitchFamily="34" charset="0"/>
                        </a:rPr>
                        <a:t>Configuration du test </a:t>
                      </a: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d’arrachement</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Capacité</a:t>
                      </a:r>
                      <a:r>
                        <a:rPr lang="en-GB" sz="1600" dirty="0">
                          <a:solidFill>
                            <a:schemeClr val="tx1">
                              <a:lumMod val="65000"/>
                              <a:lumOff val="35000"/>
                            </a:schemeClr>
                          </a:solidFill>
                          <a:effectLst/>
                          <a:latin typeface="Inter" panose="020B0502030000000004" pitchFamily="34" charset="0"/>
                          <a:ea typeface="Inter" panose="020B0502030000000004" pitchFamily="34" charset="0"/>
                        </a:rPr>
                        <a:t> </a:t>
                      </a: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d’extraction</a:t>
                      </a:r>
                      <a:r>
                        <a:rPr lang="en-GB" sz="1600" dirty="0">
                          <a:solidFill>
                            <a:schemeClr val="tx1">
                              <a:lumMod val="65000"/>
                              <a:lumOff val="35000"/>
                            </a:schemeClr>
                          </a:solidFill>
                          <a:effectLst/>
                          <a:latin typeface="Inter" panose="020B0502030000000004" pitchFamily="34" charset="0"/>
                          <a:ea typeface="Inter" panose="020B0502030000000004" pitchFamily="34" charset="0"/>
                        </a:rPr>
                        <a:t> </a:t>
                      </a: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maximale</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600" dirty="0">
                          <a:solidFill>
                            <a:schemeClr val="tx1">
                              <a:lumMod val="65000"/>
                              <a:lumOff val="35000"/>
                            </a:schemeClr>
                          </a:solidFill>
                          <a:effectLst/>
                          <a:latin typeface="Inter" panose="020B0502030000000004" pitchFamily="34" charset="0"/>
                          <a:ea typeface="Inter" panose="020B0502030000000004" pitchFamily="34" charset="0"/>
                        </a:rPr>
                        <a:t>Mode de </a:t>
                      </a: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défaillance</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224024"/>
                  </a:ext>
                </a:extLst>
              </a:tr>
              <a:tr h="864116">
                <a:tc>
                  <a:txBody>
                    <a:bodyPr/>
                    <a:lstStyle/>
                    <a:p>
                      <a:pPr algn="ctr">
                        <a:lnSpc>
                          <a:spcPct val="115000"/>
                        </a:lnSpc>
                        <a:spcAft>
                          <a:spcPts val="0"/>
                        </a:spcAft>
                      </a:pPr>
                      <a:r>
                        <a:rPr lang="en-GB" sz="1600">
                          <a:solidFill>
                            <a:schemeClr val="tx1">
                              <a:lumMod val="65000"/>
                              <a:lumOff val="35000"/>
                            </a:schemeClr>
                          </a:solidFill>
                          <a:effectLst/>
                          <a:latin typeface="Inter" panose="020B0502030000000004" pitchFamily="34" charset="0"/>
                          <a:ea typeface="Inter" panose="020B0502030000000004" pitchFamily="34" charset="0"/>
                        </a:rPr>
                        <a:t>1.</a:t>
                      </a:r>
                      <a:endParaRPr lang="en-IN" sz="160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1600" dirty="0">
                          <a:solidFill>
                            <a:schemeClr val="tx1">
                              <a:lumMod val="65000"/>
                              <a:lumOff val="35000"/>
                            </a:schemeClr>
                          </a:solidFill>
                          <a:effectLst/>
                          <a:latin typeface="Inter" panose="020B0502030000000004" pitchFamily="34" charset="0"/>
                          <a:ea typeface="Inter" panose="020B0502030000000004" pitchFamily="34" charset="0"/>
                        </a:rPr>
                        <a:t>Panneau A+ avec connecteur SCN</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600" dirty="0">
                          <a:solidFill>
                            <a:schemeClr val="tx1">
                              <a:lumMod val="65000"/>
                              <a:lumOff val="35000"/>
                            </a:schemeClr>
                          </a:solidFill>
                          <a:effectLst/>
                          <a:latin typeface="Inter" panose="020B0502030000000004" pitchFamily="34" charset="0"/>
                          <a:ea typeface="Inter" panose="020B0502030000000004" pitchFamily="34" charset="0"/>
                        </a:rPr>
                        <a:t>73.5 </a:t>
                      </a: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kN</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GB" sz="1600" dirty="0" err="1">
                          <a:solidFill>
                            <a:schemeClr val="tx1">
                              <a:lumMod val="65000"/>
                              <a:lumOff val="35000"/>
                            </a:schemeClr>
                          </a:solidFill>
                          <a:effectLst/>
                          <a:latin typeface="Inter" panose="020B0502030000000004" pitchFamily="34" charset="0"/>
                          <a:ea typeface="Inter" panose="020B0502030000000004" pitchFamily="34" charset="0"/>
                        </a:rPr>
                        <a:t>Défaillance</a:t>
                      </a:r>
                      <a:r>
                        <a:rPr lang="en-GB" sz="1600" dirty="0">
                          <a:solidFill>
                            <a:schemeClr val="tx1">
                              <a:lumMod val="65000"/>
                              <a:lumOff val="35000"/>
                            </a:schemeClr>
                          </a:solidFill>
                          <a:effectLst/>
                          <a:latin typeface="Inter" panose="020B0502030000000004" pitchFamily="34" charset="0"/>
                          <a:ea typeface="Inter" panose="020B0502030000000004" pitchFamily="34" charset="0"/>
                        </a:rPr>
                        <a:t> du béton</a:t>
                      </a:r>
                      <a:endParaRPr lang="en-IN" sz="1600" dirty="0">
                        <a:solidFill>
                          <a:schemeClr val="tx1">
                            <a:lumMod val="65000"/>
                            <a:lumOff val="35000"/>
                          </a:schemeClr>
                        </a:solidFill>
                        <a:effectLst/>
                        <a:latin typeface="Inter" panose="020B0502030000000004" pitchFamily="34" charset="0"/>
                        <a:ea typeface="Inter" panose="020B05020300000000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1957751"/>
                  </a:ext>
                </a:extLst>
              </a:tr>
            </a:tbl>
          </a:graphicData>
        </a:graphic>
      </p:graphicFrame>
      <p:pic>
        <p:nvPicPr>
          <p:cNvPr id="5" name="Image 4">
            <a:extLst>
              <a:ext uri="{FF2B5EF4-FFF2-40B4-BE49-F238E27FC236}">
                <a16:creationId xmlns:a16="http://schemas.microsoft.com/office/drawing/2014/main" id="{109E0329-9D0E-405F-B457-EF381B42CF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496" y="6200952"/>
            <a:ext cx="1241688" cy="484865"/>
          </a:xfrm>
          <a:prstGeom prst="rect">
            <a:avLst/>
          </a:prstGeom>
        </p:spPr>
      </p:pic>
    </p:spTree>
    <p:extLst>
      <p:ext uri="{BB962C8B-B14F-4D97-AF65-F5344CB8AC3E}">
        <p14:creationId xmlns:p14="http://schemas.microsoft.com/office/powerpoint/2010/main" val="359927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6133" y="2450272"/>
            <a:ext cx="8154746" cy="1325563"/>
          </a:xfrm>
        </p:spPr>
        <p:txBody>
          <a:bodyPr/>
          <a:lstStyle/>
          <a:p>
            <a:r>
              <a:rPr lang="en-IN" dirty="0">
                <a:solidFill>
                  <a:srgbClr val="404040"/>
                </a:solidFill>
              </a:rPr>
              <a:t>Thank you!</a:t>
            </a:r>
            <a:endParaRPr lang="en-IN" sz="2000" i="1" dirty="0">
              <a:solidFill>
                <a:srgbClr val="404040"/>
              </a:solidFill>
            </a:endParaRPr>
          </a:p>
        </p:txBody>
      </p:sp>
      <p:sp>
        <p:nvSpPr>
          <p:cNvPr id="4" name="Slide Number Placeholder 3"/>
          <p:cNvSpPr>
            <a:spLocks noGrp="1"/>
          </p:cNvSpPr>
          <p:nvPr>
            <p:ph type="sldNum" sz="quarter" idx="4294967295"/>
          </p:nvPr>
        </p:nvSpPr>
        <p:spPr>
          <a:xfrm>
            <a:off x="1609725" y="6356350"/>
            <a:ext cx="2743200" cy="365125"/>
          </a:xfrm>
          <a:prstGeom prst="rect">
            <a:avLst/>
          </a:prstGeom>
        </p:spPr>
        <p:txBody>
          <a:bodyPr/>
          <a:lstStyle/>
          <a:p>
            <a:fld id="{ADF5A92B-343F-4E07-AA83-C2A7C80E8293}" type="slidenum">
              <a:rPr lang="en-IN" smtClean="0"/>
              <a:t>15</a:t>
            </a:fld>
            <a:endParaRPr lang="en-IN"/>
          </a:p>
        </p:txBody>
      </p:sp>
      <p:grpSp>
        <p:nvGrpSpPr>
          <p:cNvPr id="10" name="Group 9"/>
          <p:cNvGrpSpPr/>
          <p:nvPr/>
        </p:nvGrpSpPr>
        <p:grpSpPr>
          <a:xfrm>
            <a:off x="771524" y="-1483928"/>
            <a:ext cx="6667501" cy="8341928"/>
            <a:chOff x="0" y="-1304286"/>
            <a:chExt cx="6056025" cy="7392249"/>
          </a:xfrm>
        </p:grpSpPr>
        <p:sp>
          <p:nvSpPr>
            <p:cNvPr id="5" name="Isosceles Triangle 4"/>
            <p:cNvSpPr/>
            <p:nvPr/>
          </p:nvSpPr>
          <p:spPr>
            <a:xfrm>
              <a:off x="0" y="2279788"/>
              <a:ext cx="4300278" cy="3808175"/>
            </a:xfrm>
            <a:prstGeom prst="triangle">
              <a:avLst/>
            </a:prstGeom>
            <a:blipFill dpi="0" rotWithShape="1">
              <a:blip r:embed="rId3"/>
              <a:srcRect/>
              <a:stretch>
                <a:fillRect l="-1000" r="-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Isosceles Triangle 13"/>
            <p:cNvSpPr/>
            <p:nvPr/>
          </p:nvSpPr>
          <p:spPr>
            <a:xfrm rot="18064556">
              <a:off x="524989" y="-918259"/>
              <a:ext cx="4173318" cy="3401264"/>
            </a:xfrm>
            <a:custGeom>
              <a:avLst/>
              <a:gdLst>
                <a:gd name="connsiteX0" fmla="*/ 0 w 3635896"/>
                <a:gd name="connsiteY0" fmla="*/ 3219822 h 3219822"/>
                <a:gd name="connsiteX1" fmla="*/ 1817948 w 3635896"/>
                <a:gd name="connsiteY1" fmla="*/ 0 h 3219822"/>
                <a:gd name="connsiteX2" fmla="*/ 3635896 w 3635896"/>
                <a:gd name="connsiteY2" fmla="*/ 3219822 h 3219822"/>
                <a:gd name="connsiteX3" fmla="*/ 0 w 3635896"/>
                <a:gd name="connsiteY3" fmla="*/ 3219822 h 3219822"/>
                <a:gd name="connsiteX0" fmla="*/ 0 w 3635896"/>
                <a:gd name="connsiteY0" fmla="*/ 3300042 h 3300042"/>
                <a:gd name="connsiteX1" fmla="*/ 1852640 w 3635896"/>
                <a:gd name="connsiteY1" fmla="*/ 0 h 3300042"/>
                <a:gd name="connsiteX2" fmla="*/ 3635896 w 3635896"/>
                <a:gd name="connsiteY2" fmla="*/ 3300042 h 3300042"/>
                <a:gd name="connsiteX3" fmla="*/ 0 w 3635896"/>
                <a:gd name="connsiteY3" fmla="*/ 3300042 h 3300042"/>
                <a:gd name="connsiteX0" fmla="*/ 0 w 3895630"/>
                <a:gd name="connsiteY0" fmla="*/ 3300042 h 3357034"/>
                <a:gd name="connsiteX1" fmla="*/ 1852640 w 3895630"/>
                <a:gd name="connsiteY1" fmla="*/ 0 h 3357034"/>
                <a:gd name="connsiteX2" fmla="*/ 3895630 w 3895630"/>
                <a:gd name="connsiteY2" fmla="*/ 3357034 h 3357034"/>
                <a:gd name="connsiteX3" fmla="*/ 0 w 3895630"/>
                <a:gd name="connsiteY3" fmla="*/ 3300042 h 3357034"/>
                <a:gd name="connsiteX0" fmla="*/ 0 w 3895630"/>
                <a:gd name="connsiteY0" fmla="*/ 3327935 h 3384927"/>
                <a:gd name="connsiteX1" fmla="*/ 1859556 w 3895630"/>
                <a:gd name="connsiteY1" fmla="*/ 0 h 3384927"/>
                <a:gd name="connsiteX2" fmla="*/ 3895630 w 3895630"/>
                <a:gd name="connsiteY2" fmla="*/ 3384927 h 3384927"/>
                <a:gd name="connsiteX3" fmla="*/ 0 w 3895630"/>
                <a:gd name="connsiteY3" fmla="*/ 3327935 h 3384927"/>
                <a:gd name="connsiteX0" fmla="*/ 0 w 3895630"/>
                <a:gd name="connsiteY0" fmla="*/ 3095306 h 3152298"/>
                <a:gd name="connsiteX1" fmla="*/ 1796613 w 3895630"/>
                <a:gd name="connsiteY1" fmla="*/ 0 h 3152298"/>
                <a:gd name="connsiteX2" fmla="*/ 3895630 w 3895630"/>
                <a:gd name="connsiteY2" fmla="*/ 3152298 h 3152298"/>
                <a:gd name="connsiteX3" fmla="*/ 0 w 3895630"/>
                <a:gd name="connsiteY3" fmla="*/ 3095306 h 3152298"/>
                <a:gd name="connsiteX0" fmla="*/ 0 w 3895630"/>
                <a:gd name="connsiteY0" fmla="*/ 3013779 h 3070771"/>
                <a:gd name="connsiteX1" fmla="*/ 1917717 w 3895630"/>
                <a:gd name="connsiteY1" fmla="*/ 0 h 3070771"/>
                <a:gd name="connsiteX2" fmla="*/ 3895630 w 3895630"/>
                <a:gd name="connsiteY2" fmla="*/ 3070771 h 3070771"/>
                <a:gd name="connsiteX3" fmla="*/ 0 w 3895630"/>
                <a:gd name="connsiteY3" fmla="*/ 3013779 h 3070771"/>
                <a:gd name="connsiteX0" fmla="*/ 0 w 3895630"/>
                <a:gd name="connsiteY0" fmla="*/ 2941082 h 2998074"/>
                <a:gd name="connsiteX1" fmla="*/ 1898048 w 3895630"/>
                <a:gd name="connsiteY1" fmla="*/ 0 h 2998074"/>
                <a:gd name="connsiteX2" fmla="*/ 3895630 w 3895630"/>
                <a:gd name="connsiteY2" fmla="*/ 2998074 h 2998074"/>
                <a:gd name="connsiteX3" fmla="*/ 0 w 3895630"/>
                <a:gd name="connsiteY3" fmla="*/ 2941082 h 2998074"/>
              </a:gdLst>
              <a:ahLst/>
              <a:cxnLst>
                <a:cxn ang="0">
                  <a:pos x="connsiteX0" y="connsiteY0"/>
                </a:cxn>
                <a:cxn ang="0">
                  <a:pos x="connsiteX1" y="connsiteY1"/>
                </a:cxn>
                <a:cxn ang="0">
                  <a:pos x="connsiteX2" y="connsiteY2"/>
                </a:cxn>
                <a:cxn ang="0">
                  <a:pos x="connsiteX3" y="connsiteY3"/>
                </a:cxn>
              </a:cxnLst>
              <a:rect l="l" t="t" r="r" b="b"/>
              <a:pathLst>
                <a:path w="3895630" h="2998074">
                  <a:moveTo>
                    <a:pt x="0" y="2941082"/>
                  </a:moveTo>
                  <a:lnTo>
                    <a:pt x="1898048" y="0"/>
                  </a:lnTo>
                  <a:lnTo>
                    <a:pt x="3895630" y="2998074"/>
                  </a:lnTo>
                  <a:lnTo>
                    <a:pt x="0" y="2941082"/>
                  </a:lnTo>
                  <a:close/>
                </a:path>
              </a:pathLst>
            </a:custGeom>
            <a:blipFill dpi="0" rotWithShape="0">
              <a:blip r:embed="rId4"/>
              <a:srcRect/>
              <a:stretch>
                <a:fillRect l="-37000" t="-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Isosceles Triangle 13"/>
            <p:cNvSpPr/>
            <p:nvPr/>
          </p:nvSpPr>
          <p:spPr>
            <a:xfrm rot="3718556">
              <a:off x="3236332" y="2904713"/>
              <a:ext cx="3088474" cy="2550913"/>
            </a:xfrm>
            <a:custGeom>
              <a:avLst/>
              <a:gdLst>
                <a:gd name="connsiteX0" fmla="*/ 0 w 3635896"/>
                <a:gd name="connsiteY0" fmla="*/ 3219822 h 3219822"/>
                <a:gd name="connsiteX1" fmla="*/ 1817948 w 3635896"/>
                <a:gd name="connsiteY1" fmla="*/ 0 h 3219822"/>
                <a:gd name="connsiteX2" fmla="*/ 3635896 w 3635896"/>
                <a:gd name="connsiteY2" fmla="*/ 3219822 h 3219822"/>
                <a:gd name="connsiteX3" fmla="*/ 0 w 3635896"/>
                <a:gd name="connsiteY3" fmla="*/ 3219822 h 3219822"/>
                <a:gd name="connsiteX0" fmla="*/ 0 w 3635896"/>
                <a:gd name="connsiteY0" fmla="*/ 3300042 h 3300042"/>
                <a:gd name="connsiteX1" fmla="*/ 1852640 w 3635896"/>
                <a:gd name="connsiteY1" fmla="*/ 0 h 3300042"/>
                <a:gd name="connsiteX2" fmla="*/ 3635896 w 3635896"/>
                <a:gd name="connsiteY2" fmla="*/ 3300042 h 3300042"/>
                <a:gd name="connsiteX3" fmla="*/ 0 w 3635896"/>
                <a:gd name="connsiteY3" fmla="*/ 3300042 h 3300042"/>
                <a:gd name="connsiteX0" fmla="*/ 0 w 3895630"/>
                <a:gd name="connsiteY0" fmla="*/ 3300042 h 3357034"/>
                <a:gd name="connsiteX1" fmla="*/ 1852640 w 3895630"/>
                <a:gd name="connsiteY1" fmla="*/ 0 h 3357034"/>
                <a:gd name="connsiteX2" fmla="*/ 3895630 w 3895630"/>
                <a:gd name="connsiteY2" fmla="*/ 3357034 h 3357034"/>
                <a:gd name="connsiteX3" fmla="*/ 0 w 3895630"/>
                <a:gd name="connsiteY3" fmla="*/ 3300042 h 3357034"/>
                <a:gd name="connsiteX0" fmla="*/ 0 w 3895630"/>
                <a:gd name="connsiteY0" fmla="*/ 3327935 h 3384927"/>
                <a:gd name="connsiteX1" fmla="*/ 1859556 w 3895630"/>
                <a:gd name="connsiteY1" fmla="*/ 0 h 3384927"/>
                <a:gd name="connsiteX2" fmla="*/ 3895630 w 3895630"/>
                <a:gd name="connsiteY2" fmla="*/ 3384927 h 3384927"/>
                <a:gd name="connsiteX3" fmla="*/ 0 w 3895630"/>
                <a:gd name="connsiteY3" fmla="*/ 3327935 h 3384927"/>
                <a:gd name="connsiteX0" fmla="*/ 0 w 3895630"/>
                <a:gd name="connsiteY0" fmla="*/ 3737369 h 3794361"/>
                <a:gd name="connsiteX1" fmla="*/ 1661509 w 3895630"/>
                <a:gd name="connsiteY1" fmla="*/ -1 h 3794361"/>
                <a:gd name="connsiteX2" fmla="*/ 3895630 w 3895630"/>
                <a:gd name="connsiteY2" fmla="*/ 3794361 h 3794361"/>
                <a:gd name="connsiteX3" fmla="*/ 0 w 3895630"/>
                <a:gd name="connsiteY3" fmla="*/ 3737369 h 3794361"/>
                <a:gd name="connsiteX0" fmla="*/ 78837 w 3974467"/>
                <a:gd name="connsiteY0" fmla="*/ 3737371 h 3794363"/>
                <a:gd name="connsiteX1" fmla="*/ 1740346 w 3974467"/>
                <a:gd name="connsiteY1" fmla="*/ 1 h 3794363"/>
                <a:gd name="connsiteX2" fmla="*/ 3974467 w 3974467"/>
                <a:gd name="connsiteY2" fmla="*/ 3794363 h 3794363"/>
                <a:gd name="connsiteX3" fmla="*/ 0 w 3974467"/>
                <a:gd name="connsiteY3" fmla="*/ 3788400 h 3794363"/>
                <a:gd name="connsiteX4" fmla="*/ 78837 w 3974467"/>
                <a:gd name="connsiteY4" fmla="*/ 3737371 h 3794363"/>
                <a:gd name="connsiteX0" fmla="*/ 107818 w 4003448"/>
                <a:gd name="connsiteY0" fmla="*/ 3737369 h 3852100"/>
                <a:gd name="connsiteX1" fmla="*/ 1769327 w 4003448"/>
                <a:gd name="connsiteY1" fmla="*/ -1 h 3852100"/>
                <a:gd name="connsiteX2" fmla="*/ 4003448 w 4003448"/>
                <a:gd name="connsiteY2" fmla="*/ 3794361 h 3852100"/>
                <a:gd name="connsiteX3" fmla="*/ 0 w 4003448"/>
                <a:gd name="connsiteY3" fmla="*/ 3852101 h 3852100"/>
                <a:gd name="connsiteX4" fmla="*/ 107818 w 4003448"/>
                <a:gd name="connsiteY4" fmla="*/ 3737369 h 3852100"/>
                <a:gd name="connsiteX0" fmla="*/ 107818 w 4026062"/>
                <a:gd name="connsiteY0" fmla="*/ 3737371 h 3852104"/>
                <a:gd name="connsiteX1" fmla="*/ 1769327 w 4026062"/>
                <a:gd name="connsiteY1" fmla="*/ 1 h 3852104"/>
                <a:gd name="connsiteX2" fmla="*/ 4026062 w 4026062"/>
                <a:gd name="connsiteY2" fmla="*/ 3706261 h 3852104"/>
                <a:gd name="connsiteX3" fmla="*/ 0 w 4026062"/>
                <a:gd name="connsiteY3" fmla="*/ 3852103 h 3852104"/>
                <a:gd name="connsiteX4" fmla="*/ 107818 w 4026062"/>
                <a:gd name="connsiteY4" fmla="*/ 3737371 h 3852104"/>
                <a:gd name="connsiteX0" fmla="*/ 159412 w 4026062"/>
                <a:gd name="connsiteY0" fmla="*/ 3585563 h 3852100"/>
                <a:gd name="connsiteX1" fmla="*/ 1769327 w 4026062"/>
                <a:gd name="connsiteY1" fmla="*/ -1 h 3852100"/>
                <a:gd name="connsiteX2" fmla="*/ 4026062 w 4026062"/>
                <a:gd name="connsiteY2" fmla="*/ 3706259 h 3852100"/>
                <a:gd name="connsiteX3" fmla="*/ 0 w 4026062"/>
                <a:gd name="connsiteY3" fmla="*/ 3852101 h 3852100"/>
                <a:gd name="connsiteX4" fmla="*/ 159412 w 4026062"/>
                <a:gd name="connsiteY4" fmla="*/ 3585563 h 3852100"/>
                <a:gd name="connsiteX0" fmla="*/ 0 w 4026062"/>
                <a:gd name="connsiteY0" fmla="*/ 3852103 h 3852104"/>
                <a:gd name="connsiteX1" fmla="*/ 1769327 w 4026062"/>
                <a:gd name="connsiteY1" fmla="*/ 1 h 3852104"/>
                <a:gd name="connsiteX2" fmla="*/ 4026062 w 4026062"/>
                <a:gd name="connsiteY2" fmla="*/ 3706261 h 3852104"/>
                <a:gd name="connsiteX3" fmla="*/ 0 w 4026062"/>
                <a:gd name="connsiteY3" fmla="*/ 3852103 h 3852104"/>
                <a:gd name="connsiteX0" fmla="*/ 0 w 3990714"/>
                <a:gd name="connsiteY0" fmla="*/ 3812803 h 3812803"/>
                <a:gd name="connsiteX1" fmla="*/ 1733979 w 3990714"/>
                <a:gd name="connsiteY1" fmla="*/ -1 h 3812803"/>
                <a:gd name="connsiteX2" fmla="*/ 3990714 w 3990714"/>
                <a:gd name="connsiteY2" fmla="*/ 3706259 h 3812803"/>
                <a:gd name="connsiteX3" fmla="*/ 0 w 3990714"/>
                <a:gd name="connsiteY3" fmla="*/ 3812803 h 3812803"/>
                <a:gd name="connsiteX0" fmla="*/ 0 w 3990714"/>
                <a:gd name="connsiteY0" fmla="*/ 3812805 h 3812805"/>
                <a:gd name="connsiteX1" fmla="*/ 1733979 w 3990714"/>
                <a:gd name="connsiteY1" fmla="*/ 1 h 3812805"/>
                <a:gd name="connsiteX2" fmla="*/ 3990714 w 3990714"/>
                <a:gd name="connsiteY2" fmla="*/ 3706261 h 3812805"/>
                <a:gd name="connsiteX3" fmla="*/ 0 w 3990714"/>
                <a:gd name="connsiteY3" fmla="*/ 3812805 h 3812805"/>
                <a:gd name="connsiteX0" fmla="*/ 0 w 3948998"/>
                <a:gd name="connsiteY0" fmla="*/ 3797906 h 3797905"/>
                <a:gd name="connsiteX1" fmla="*/ 1692263 w 3948998"/>
                <a:gd name="connsiteY1" fmla="*/ -1 h 3797905"/>
                <a:gd name="connsiteX2" fmla="*/ 3948998 w 3948998"/>
                <a:gd name="connsiteY2" fmla="*/ 3706259 h 3797905"/>
                <a:gd name="connsiteX3" fmla="*/ 0 w 3948998"/>
                <a:gd name="connsiteY3" fmla="*/ 3797906 h 3797905"/>
                <a:gd name="connsiteX0" fmla="*/ 1 w 3963489"/>
                <a:gd name="connsiteY0" fmla="*/ 3829759 h 3829759"/>
                <a:gd name="connsiteX1" fmla="*/ 1706754 w 3963489"/>
                <a:gd name="connsiteY1" fmla="*/ 1 h 3829759"/>
                <a:gd name="connsiteX2" fmla="*/ 3963489 w 3963489"/>
                <a:gd name="connsiteY2" fmla="*/ 3706261 h 3829759"/>
                <a:gd name="connsiteX3" fmla="*/ 1 w 3963489"/>
                <a:gd name="connsiteY3" fmla="*/ 3829759 h 3829759"/>
              </a:gdLst>
              <a:ahLst/>
              <a:cxnLst>
                <a:cxn ang="0">
                  <a:pos x="connsiteX0" y="connsiteY0"/>
                </a:cxn>
                <a:cxn ang="0">
                  <a:pos x="connsiteX1" y="connsiteY1"/>
                </a:cxn>
                <a:cxn ang="0">
                  <a:pos x="connsiteX2" y="connsiteY2"/>
                </a:cxn>
                <a:cxn ang="0">
                  <a:pos x="connsiteX3" y="connsiteY3"/>
                </a:cxn>
              </a:cxnLst>
              <a:rect l="l" t="t" r="r" b="b"/>
              <a:pathLst>
                <a:path w="3963489" h="3829759">
                  <a:moveTo>
                    <a:pt x="1" y="3829759"/>
                  </a:moveTo>
                  <a:lnTo>
                    <a:pt x="1706754" y="1"/>
                  </a:lnTo>
                  <a:lnTo>
                    <a:pt x="3963489" y="3706261"/>
                  </a:lnTo>
                  <a:lnTo>
                    <a:pt x="1" y="3829759"/>
                  </a:lnTo>
                  <a:close/>
                </a:path>
              </a:pathLst>
            </a:custGeom>
            <a:blipFill dpi="0" rotWithShape="0">
              <a:blip r:embed="rId5"/>
              <a:srcRect/>
              <a:stretch>
                <a:fillRect l="-14000" t="-12000" r="-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4" name="Group 13"/>
          <p:cNvGrpSpPr/>
          <p:nvPr/>
        </p:nvGrpSpPr>
        <p:grpSpPr>
          <a:xfrm>
            <a:off x="771524" y="-1491103"/>
            <a:ext cx="6667501" cy="8341928"/>
            <a:chOff x="0" y="-1304286"/>
            <a:chExt cx="6056025" cy="7392249"/>
          </a:xfrm>
          <a:solidFill>
            <a:srgbClr val="8AB23F">
              <a:alpha val="46000"/>
            </a:srgbClr>
          </a:solidFill>
        </p:grpSpPr>
        <p:sp>
          <p:nvSpPr>
            <p:cNvPr id="15" name="Isosceles Triangle 14"/>
            <p:cNvSpPr/>
            <p:nvPr/>
          </p:nvSpPr>
          <p:spPr>
            <a:xfrm>
              <a:off x="0" y="2279788"/>
              <a:ext cx="4300278" cy="3808175"/>
            </a:xfrm>
            <a:prstGeom prst="triangle">
              <a:avLst/>
            </a:prstGeom>
            <a:gradFill>
              <a:gsLst>
                <a:gs pos="2000">
                  <a:srgbClr val="004270">
                    <a:alpha val="72000"/>
                  </a:srgbClr>
                </a:gs>
                <a:gs pos="27000">
                  <a:srgbClr val="004270">
                    <a:alpha val="51000"/>
                  </a:srgbClr>
                </a:gs>
                <a:gs pos="100000">
                  <a:srgbClr val="78A538">
                    <a:alpha val="73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Isosceles Triangle 13"/>
            <p:cNvSpPr/>
            <p:nvPr/>
          </p:nvSpPr>
          <p:spPr>
            <a:xfrm rot="18064556">
              <a:off x="524989" y="-918259"/>
              <a:ext cx="4173318" cy="3401264"/>
            </a:xfrm>
            <a:custGeom>
              <a:avLst/>
              <a:gdLst>
                <a:gd name="connsiteX0" fmla="*/ 0 w 3635896"/>
                <a:gd name="connsiteY0" fmla="*/ 3219822 h 3219822"/>
                <a:gd name="connsiteX1" fmla="*/ 1817948 w 3635896"/>
                <a:gd name="connsiteY1" fmla="*/ 0 h 3219822"/>
                <a:gd name="connsiteX2" fmla="*/ 3635896 w 3635896"/>
                <a:gd name="connsiteY2" fmla="*/ 3219822 h 3219822"/>
                <a:gd name="connsiteX3" fmla="*/ 0 w 3635896"/>
                <a:gd name="connsiteY3" fmla="*/ 3219822 h 3219822"/>
                <a:gd name="connsiteX0" fmla="*/ 0 w 3635896"/>
                <a:gd name="connsiteY0" fmla="*/ 3300042 h 3300042"/>
                <a:gd name="connsiteX1" fmla="*/ 1852640 w 3635896"/>
                <a:gd name="connsiteY1" fmla="*/ 0 h 3300042"/>
                <a:gd name="connsiteX2" fmla="*/ 3635896 w 3635896"/>
                <a:gd name="connsiteY2" fmla="*/ 3300042 h 3300042"/>
                <a:gd name="connsiteX3" fmla="*/ 0 w 3635896"/>
                <a:gd name="connsiteY3" fmla="*/ 3300042 h 3300042"/>
                <a:gd name="connsiteX0" fmla="*/ 0 w 3895630"/>
                <a:gd name="connsiteY0" fmla="*/ 3300042 h 3357034"/>
                <a:gd name="connsiteX1" fmla="*/ 1852640 w 3895630"/>
                <a:gd name="connsiteY1" fmla="*/ 0 h 3357034"/>
                <a:gd name="connsiteX2" fmla="*/ 3895630 w 3895630"/>
                <a:gd name="connsiteY2" fmla="*/ 3357034 h 3357034"/>
                <a:gd name="connsiteX3" fmla="*/ 0 w 3895630"/>
                <a:gd name="connsiteY3" fmla="*/ 3300042 h 3357034"/>
                <a:gd name="connsiteX0" fmla="*/ 0 w 3895630"/>
                <a:gd name="connsiteY0" fmla="*/ 3327935 h 3384927"/>
                <a:gd name="connsiteX1" fmla="*/ 1859556 w 3895630"/>
                <a:gd name="connsiteY1" fmla="*/ 0 h 3384927"/>
                <a:gd name="connsiteX2" fmla="*/ 3895630 w 3895630"/>
                <a:gd name="connsiteY2" fmla="*/ 3384927 h 3384927"/>
                <a:gd name="connsiteX3" fmla="*/ 0 w 3895630"/>
                <a:gd name="connsiteY3" fmla="*/ 3327935 h 3384927"/>
                <a:gd name="connsiteX0" fmla="*/ 0 w 3895630"/>
                <a:gd name="connsiteY0" fmla="*/ 3095306 h 3152298"/>
                <a:gd name="connsiteX1" fmla="*/ 1796613 w 3895630"/>
                <a:gd name="connsiteY1" fmla="*/ 0 h 3152298"/>
                <a:gd name="connsiteX2" fmla="*/ 3895630 w 3895630"/>
                <a:gd name="connsiteY2" fmla="*/ 3152298 h 3152298"/>
                <a:gd name="connsiteX3" fmla="*/ 0 w 3895630"/>
                <a:gd name="connsiteY3" fmla="*/ 3095306 h 3152298"/>
                <a:gd name="connsiteX0" fmla="*/ 0 w 3895630"/>
                <a:gd name="connsiteY0" fmla="*/ 3013779 h 3070771"/>
                <a:gd name="connsiteX1" fmla="*/ 1917717 w 3895630"/>
                <a:gd name="connsiteY1" fmla="*/ 0 h 3070771"/>
                <a:gd name="connsiteX2" fmla="*/ 3895630 w 3895630"/>
                <a:gd name="connsiteY2" fmla="*/ 3070771 h 3070771"/>
                <a:gd name="connsiteX3" fmla="*/ 0 w 3895630"/>
                <a:gd name="connsiteY3" fmla="*/ 3013779 h 3070771"/>
                <a:gd name="connsiteX0" fmla="*/ 0 w 3895630"/>
                <a:gd name="connsiteY0" fmla="*/ 2941082 h 2998074"/>
                <a:gd name="connsiteX1" fmla="*/ 1898048 w 3895630"/>
                <a:gd name="connsiteY1" fmla="*/ 0 h 2998074"/>
                <a:gd name="connsiteX2" fmla="*/ 3895630 w 3895630"/>
                <a:gd name="connsiteY2" fmla="*/ 2998074 h 2998074"/>
                <a:gd name="connsiteX3" fmla="*/ 0 w 3895630"/>
                <a:gd name="connsiteY3" fmla="*/ 2941082 h 2998074"/>
              </a:gdLst>
              <a:ahLst/>
              <a:cxnLst>
                <a:cxn ang="0">
                  <a:pos x="connsiteX0" y="connsiteY0"/>
                </a:cxn>
                <a:cxn ang="0">
                  <a:pos x="connsiteX1" y="connsiteY1"/>
                </a:cxn>
                <a:cxn ang="0">
                  <a:pos x="connsiteX2" y="connsiteY2"/>
                </a:cxn>
                <a:cxn ang="0">
                  <a:pos x="connsiteX3" y="connsiteY3"/>
                </a:cxn>
              </a:cxnLst>
              <a:rect l="l" t="t" r="r" b="b"/>
              <a:pathLst>
                <a:path w="3895630" h="2998074">
                  <a:moveTo>
                    <a:pt x="0" y="2941082"/>
                  </a:moveTo>
                  <a:lnTo>
                    <a:pt x="1898048" y="0"/>
                  </a:lnTo>
                  <a:lnTo>
                    <a:pt x="3895630" y="2998074"/>
                  </a:lnTo>
                  <a:lnTo>
                    <a:pt x="0" y="2941082"/>
                  </a:lnTo>
                  <a:close/>
                </a:path>
              </a:pathLst>
            </a:custGeom>
            <a:gradFill>
              <a:gsLst>
                <a:gs pos="2000">
                  <a:srgbClr val="004270">
                    <a:alpha val="72000"/>
                  </a:srgbClr>
                </a:gs>
                <a:gs pos="27000">
                  <a:srgbClr val="004270">
                    <a:alpha val="51000"/>
                  </a:srgbClr>
                </a:gs>
                <a:gs pos="100000">
                  <a:srgbClr val="78A538">
                    <a:alpha val="73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Isosceles Triangle 13"/>
            <p:cNvSpPr/>
            <p:nvPr/>
          </p:nvSpPr>
          <p:spPr>
            <a:xfrm rot="3718556">
              <a:off x="3236332" y="2904713"/>
              <a:ext cx="3088474" cy="2550913"/>
            </a:xfrm>
            <a:custGeom>
              <a:avLst/>
              <a:gdLst>
                <a:gd name="connsiteX0" fmla="*/ 0 w 3635896"/>
                <a:gd name="connsiteY0" fmla="*/ 3219822 h 3219822"/>
                <a:gd name="connsiteX1" fmla="*/ 1817948 w 3635896"/>
                <a:gd name="connsiteY1" fmla="*/ 0 h 3219822"/>
                <a:gd name="connsiteX2" fmla="*/ 3635896 w 3635896"/>
                <a:gd name="connsiteY2" fmla="*/ 3219822 h 3219822"/>
                <a:gd name="connsiteX3" fmla="*/ 0 w 3635896"/>
                <a:gd name="connsiteY3" fmla="*/ 3219822 h 3219822"/>
                <a:gd name="connsiteX0" fmla="*/ 0 w 3635896"/>
                <a:gd name="connsiteY0" fmla="*/ 3300042 h 3300042"/>
                <a:gd name="connsiteX1" fmla="*/ 1852640 w 3635896"/>
                <a:gd name="connsiteY1" fmla="*/ 0 h 3300042"/>
                <a:gd name="connsiteX2" fmla="*/ 3635896 w 3635896"/>
                <a:gd name="connsiteY2" fmla="*/ 3300042 h 3300042"/>
                <a:gd name="connsiteX3" fmla="*/ 0 w 3635896"/>
                <a:gd name="connsiteY3" fmla="*/ 3300042 h 3300042"/>
                <a:gd name="connsiteX0" fmla="*/ 0 w 3895630"/>
                <a:gd name="connsiteY0" fmla="*/ 3300042 h 3357034"/>
                <a:gd name="connsiteX1" fmla="*/ 1852640 w 3895630"/>
                <a:gd name="connsiteY1" fmla="*/ 0 h 3357034"/>
                <a:gd name="connsiteX2" fmla="*/ 3895630 w 3895630"/>
                <a:gd name="connsiteY2" fmla="*/ 3357034 h 3357034"/>
                <a:gd name="connsiteX3" fmla="*/ 0 w 3895630"/>
                <a:gd name="connsiteY3" fmla="*/ 3300042 h 3357034"/>
                <a:gd name="connsiteX0" fmla="*/ 0 w 3895630"/>
                <a:gd name="connsiteY0" fmla="*/ 3327935 h 3384927"/>
                <a:gd name="connsiteX1" fmla="*/ 1859556 w 3895630"/>
                <a:gd name="connsiteY1" fmla="*/ 0 h 3384927"/>
                <a:gd name="connsiteX2" fmla="*/ 3895630 w 3895630"/>
                <a:gd name="connsiteY2" fmla="*/ 3384927 h 3384927"/>
                <a:gd name="connsiteX3" fmla="*/ 0 w 3895630"/>
                <a:gd name="connsiteY3" fmla="*/ 3327935 h 3384927"/>
                <a:gd name="connsiteX0" fmla="*/ 0 w 3895630"/>
                <a:gd name="connsiteY0" fmla="*/ 3737369 h 3794361"/>
                <a:gd name="connsiteX1" fmla="*/ 1661509 w 3895630"/>
                <a:gd name="connsiteY1" fmla="*/ -1 h 3794361"/>
                <a:gd name="connsiteX2" fmla="*/ 3895630 w 3895630"/>
                <a:gd name="connsiteY2" fmla="*/ 3794361 h 3794361"/>
                <a:gd name="connsiteX3" fmla="*/ 0 w 3895630"/>
                <a:gd name="connsiteY3" fmla="*/ 3737369 h 3794361"/>
                <a:gd name="connsiteX0" fmla="*/ 78837 w 3974467"/>
                <a:gd name="connsiteY0" fmla="*/ 3737371 h 3794363"/>
                <a:gd name="connsiteX1" fmla="*/ 1740346 w 3974467"/>
                <a:gd name="connsiteY1" fmla="*/ 1 h 3794363"/>
                <a:gd name="connsiteX2" fmla="*/ 3974467 w 3974467"/>
                <a:gd name="connsiteY2" fmla="*/ 3794363 h 3794363"/>
                <a:gd name="connsiteX3" fmla="*/ 0 w 3974467"/>
                <a:gd name="connsiteY3" fmla="*/ 3788400 h 3794363"/>
                <a:gd name="connsiteX4" fmla="*/ 78837 w 3974467"/>
                <a:gd name="connsiteY4" fmla="*/ 3737371 h 3794363"/>
                <a:gd name="connsiteX0" fmla="*/ 107818 w 4003448"/>
                <a:gd name="connsiteY0" fmla="*/ 3737369 h 3852100"/>
                <a:gd name="connsiteX1" fmla="*/ 1769327 w 4003448"/>
                <a:gd name="connsiteY1" fmla="*/ -1 h 3852100"/>
                <a:gd name="connsiteX2" fmla="*/ 4003448 w 4003448"/>
                <a:gd name="connsiteY2" fmla="*/ 3794361 h 3852100"/>
                <a:gd name="connsiteX3" fmla="*/ 0 w 4003448"/>
                <a:gd name="connsiteY3" fmla="*/ 3852101 h 3852100"/>
                <a:gd name="connsiteX4" fmla="*/ 107818 w 4003448"/>
                <a:gd name="connsiteY4" fmla="*/ 3737369 h 3852100"/>
                <a:gd name="connsiteX0" fmla="*/ 107818 w 4026062"/>
                <a:gd name="connsiteY0" fmla="*/ 3737371 h 3852104"/>
                <a:gd name="connsiteX1" fmla="*/ 1769327 w 4026062"/>
                <a:gd name="connsiteY1" fmla="*/ 1 h 3852104"/>
                <a:gd name="connsiteX2" fmla="*/ 4026062 w 4026062"/>
                <a:gd name="connsiteY2" fmla="*/ 3706261 h 3852104"/>
                <a:gd name="connsiteX3" fmla="*/ 0 w 4026062"/>
                <a:gd name="connsiteY3" fmla="*/ 3852103 h 3852104"/>
                <a:gd name="connsiteX4" fmla="*/ 107818 w 4026062"/>
                <a:gd name="connsiteY4" fmla="*/ 3737371 h 3852104"/>
                <a:gd name="connsiteX0" fmla="*/ 159412 w 4026062"/>
                <a:gd name="connsiteY0" fmla="*/ 3585563 h 3852100"/>
                <a:gd name="connsiteX1" fmla="*/ 1769327 w 4026062"/>
                <a:gd name="connsiteY1" fmla="*/ -1 h 3852100"/>
                <a:gd name="connsiteX2" fmla="*/ 4026062 w 4026062"/>
                <a:gd name="connsiteY2" fmla="*/ 3706259 h 3852100"/>
                <a:gd name="connsiteX3" fmla="*/ 0 w 4026062"/>
                <a:gd name="connsiteY3" fmla="*/ 3852101 h 3852100"/>
                <a:gd name="connsiteX4" fmla="*/ 159412 w 4026062"/>
                <a:gd name="connsiteY4" fmla="*/ 3585563 h 3852100"/>
                <a:gd name="connsiteX0" fmla="*/ 0 w 4026062"/>
                <a:gd name="connsiteY0" fmla="*/ 3852103 h 3852104"/>
                <a:gd name="connsiteX1" fmla="*/ 1769327 w 4026062"/>
                <a:gd name="connsiteY1" fmla="*/ 1 h 3852104"/>
                <a:gd name="connsiteX2" fmla="*/ 4026062 w 4026062"/>
                <a:gd name="connsiteY2" fmla="*/ 3706261 h 3852104"/>
                <a:gd name="connsiteX3" fmla="*/ 0 w 4026062"/>
                <a:gd name="connsiteY3" fmla="*/ 3852103 h 3852104"/>
                <a:gd name="connsiteX0" fmla="*/ 0 w 3990714"/>
                <a:gd name="connsiteY0" fmla="*/ 3812803 h 3812803"/>
                <a:gd name="connsiteX1" fmla="*/ 1733979 w 3990714"/>
                <a:gd name="connsiteY1" fmla="*/ -1 h 3812803"/>
                <a:gd name="connsiteX2" fmla="*/ 3990714 w 3990714"/>
                <a:gd name="connsiteY2" fmla="*/ 3706259 h 3812803"/>
                <a:gd name="connsiteX3" fmla="*/ 0 w 3990714"/>
                <a:gd name="connsiteY3" fmla="*/ 3812803 h 3812803"/>
                <a:gd name="connsiteX0" fmla="*/ 0 w 3990714"/>
                <a:gd name="connsiteY0" fmla="*/ 3812805 h 3812805"/>
                <a:gd name="connsiteX1" fmla="*/ 1733979 w 3990714"/>
                <a:gd name="connsiteY1" fmla="*/ 1 h 3812805"/>
                <a:gd name="connsiteX2" fmla="*/ 3990714 w 3990714"/>
                <a:gd name="connsiteY2" fmla="*/ 3706261 h 3812805"/>
                <a:gd name="connsiteX3" fmla="*/ 0 w 3990714"/>
                <a:gd name="connsiteY3" fmla="*/ 3812805 h 3812805"/>
                <a:gd name="connsiteX0" fmla="*/ 0 w 3948998"/>
                <a:gd name="connsiteY0" fmla="*/ 3797906 h 3797905"/>
                <a:gd name="connsiteX1" fmla="*/ 1692263 w 3948998"/>
                <a:gd name="connsiteY1" fmla="*/ -1 h 3797905"/>
                <a:gd name="connsiteX2" fmla="*/ 3948998 w 3948998"/>
                <a:gd name="connsiteY2" fmla="*/ 3706259 h 3797905"/>
                <a:gd name="connsiteX3" fmla="*/ 0 w 3948998"/>
                <a:gd name="connsiteY3" fmla="*/ 3797906 h 3797905"/>
                <a:gd name="connsiteX0" fmla="*/ 1 w 3963489"/>
                <a:gd name="connsiteY0" fmla="*/ 3829759 h 3829759"/>
                <a:gd name="connsiteX1" fmla="*/ 1706754 w 3963489"/>
                <a:gd name="connsiteY1" fmla="*/ 1 h 3829759"/>
                <a:gd name="connsiteX2" fmla="*/ 3963489 w 3963489"/>
                <a:gd name="connsiteY2" fmla="*/ 3706261 h 3829759"/>
                <a:gd name="connsiteX3" fmla="*/ 1 w 3963489"/>
                <a:gd name="connsiteY3" fmla="*/ 3829759 h 3829759"/>
              </a:gdLst>
              <a:ahLst/>
              <a:cxnLst>
                <a:cxn ang="0">
                  <a:pos x="connsiteX0" y="connsiteY0"/>
                </a:cxn>
                <a:cxn ang="0">
                  <a:pos x="connsiteX1" y="connsiteY1"/>
                </a:cxn>
                <a:cxn ang="0">
                  <a:pos x="connsiteX2" y="connsiteY2"/>
                </a:cxn>
                <a:cxn ang="0">
                  <a:pos x="connsiteX3" y="connsiteY3"/>
                </a:cxn>
              </a:cxnLst>
              <a:rect l="l" t="t" r="r" b="b"/>
              <a:pathLst>
                <a:path w="3963489" h="3829759">
                  <a:moveTo>
                    <a:pt x="1" y="3829759"/>
                  </a:moveTo>
                  <a:lnTo>
                    <a:pt x="1706754" y="1"/>
                  </a:lnTo>
                  <a:lnTo>
                    <a:pt x="3963489" y="3706261"/>
                  </a:lnTo>
                  <a:lnTo>
                    <a:pt x="1" y="3829759"/>
                  </a:lnTo>
                  <a:close/>
                </a:path>
              </a:pathLst>
            </a:custGeom>
            <a:gradFill>
              <a:gsLst>
                <a:gs pos="2000">
                  <a:srgbClr val="004270">
                    <a:alpha val="58000"/>
                  </a:srgbClr>
                </a:gs>
                <a:gs pos="27000">
                  <a:srgbClr val="004270">
                    <a:alpha val="68000"/>
                  </a:srgbClr>
                </a:gs>
                <a:gs pos="100000">
                  <a:srgbClr val="78A538">
                    <a:alpha val="73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2" name="Image 11">
            <a:extLst>
              <a:ext uri="{FF2B5EF4-FFF2-40B4-BE49-F238E27FC236}">
                <a16:creationId xmlns:a16="http://schemas.microsoft.com/office/drawing/2014/main" id="{9A8D5787-1FA7-450A-BCA4-378C5DF8A6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95963" y="0"/>
            <a:ext cx="1496037" cy="584185"/>
          </a:xfrm>
          <a:prstGeom prst="rect">
            <a:avLst/>
          </a:prstGeom>
        </p:spPr>
      </p:pic>
    </p:spTree>
    <p:extLst>
      <p:ext uri="{BB962C8B-B14F-4D97-AF65-F5344CB8AC3E}">
        <p14:creationId xmlns:p14="http://schemas.microsoft.com/office/powerpoint/2010/main" val="264046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2B47911BEC3744A2671141EFDE4BCB" ma:contentTypeVersion="7" ma:contentTypeDescription="Create a new document." ma:contentTypeScope="" ma:versionID="1aa7e706e856df4521f05b8a39d28e44">
  <xsd:schema xmlns:xsd="http://www.w3.org/2001/XMLSchema" xmlns:xs="http://www.w3.org/2001/XMLSchema" xmlns:p="http://schemas.microsoft.com/office/2006/metadata/properties" xmlns:ns2="dcdd63d1-50cb-4ae3-ab13-e43eccfee3e7" xmlns:ns3="30e1823e-a18d-4c4b-b9f9-2c507fd9cc01" targetNamespace="http://schemas.microsoft.com/office/2006/metadata/properties" ma:root="true" ma:fieldsID="b9066b383b56a34cf6511897272c7ece" ns2:_="" ns3:_="">
    <xsd:import namespace="dcdd63d1-50cb-4ae3-ab13-e43eccfee3e7"/>
    <xsd:import namespace="30e1823e-a18d-4c4b-b9f9-2c507fd9cc0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d63d1-50cb-4ae3-ab13-e43eccfee3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e1823e-a18d-4c4b-b9f9-2c507fd9cc0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0e1823e-a18d-4c4b-b9f9-2c507fd9cc01">
      <UserInfo>
        <DisplayName>Yashodeep Patil</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DB91CE-7FEA-409B-9970-0C6580081B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dd63d1-50cb-4ae3-ab13-e43eccfee3e7"/>
    <ds:schemaRef ds:uri="30e1823e-a18d-4c4b-b9f9-2c507fd9cc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680EC2-B409-491D-94ED-1188A0D8EFF2}">
  <ds:schemaRefs>
    <ds:schemaRef ds:uri="http://schemas.microsoft.com/office/2006/metadata/properties"/>
    <ds:schemaRef ds:uri="http://schemas.microsoft.com/office/infopath/2007/PartnerControls"/>
    <ds:schemaRef ds:uri="30e1823e-a18d-4c4b-b9f9-2c507fd9cc01"/>
  </ds:schemaRefs>
</ds:datastoreItem>
</file>

<file path=customXml/itemProps3.xml><?xml version="1.0" encoding="utf-8"?>
<ds:datastoreItem xmlns:ds="http://schemas.openxmlformats.org/officeDocument/2006/customXml" ds:itemID="{6660E299-06D8-40CB-936E-61224FE342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7104</TotalTime>
  <Words>467</Words>
  <Application>Microsoft Office PowerPoint</Application>
  <PresentationFormat>Grand écran</PresentationFormat>
  <Paragraphs>102</Paragraphs>
  <Slides>15</Slides>
  <Notes>1</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DM Serif Display</vt:lpstr>
      <vt:lpstr>Inter Medium</vt:lpstr>
      <vt:lpstr>Arial</vt:lpstr>
      <vt:lpstr>Calibri Light</vt:lpstr>
      <vt:lpstr>Calibri</vt:lpstr>
      <vt:lpstr>Inter</vt:lpstr>
      <vt:lpstr>Office Theme</vt:lpstr>
      <vt:lpstr>Présentation PowerPoint</vt:lpstr>
      <vt:lpstr>Introduction</vt:lpstr>
      <vt:lpstr>Présentation PowerPoint</vt:lpstr>
      <vt:lpstr>Présentation PowerPoint</vt:lpstr>
      <vt:lpstr>Présentation PowerPoint</vt:lpstr>
      <vt:lpstr>Connexion de StrataStrip™ avec panneau</vt:lpstr>
      <vt:lpstr>Mécanisme de transfert de charge via le connecteur SCN</vt:lpstr>
      <vt:lpstr>Détermination de la capacité d’arrachement des connecteurs SC</vt:lpstr>
      <vt:lpstr>Configuration du test d’extraction</vt:lpstr>
      <vt:lpstr>Configuration du test d’extraction</vt:lpstr>
      <vt:lpstr>Configuration d’essai d’arrachement pour le panneau A+</vt:lpstr>
      <vt:lpstr>Configuration d’essai d’arrachement pour le panneau A+</vt:lpstr>
      <vt:lpstr>Configuration d’essai d’arrachement pour le panneau A+</vt:lpstr>
      <vt:lpstr>Remarques</vt:lpstr>
      <vt:lpstr>Thank you!</vt:lpstr>
    </vt:vector>
  </TitlesOfParts>
  <Company>rg-adguard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StrataWall™ EC system – Testing and Connection</dc:title>
  <dc:creator>Admin</dc:creator>
  <cp:lastModifiedBy>EM02</cp:lastModifiedBy>
  <cp:revision>638</cp:revision>
  <dcterms:created xsi:type="dcterms:W3CDTF">2020-03-24T14:12:07Z</dcterms:created>
  <dcterms:modified xsi:type="dcterms:W3CDTF">2025-06-03T09:34:27Z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0x010100FB2B47911BEC3744A2671141EFDE4BCB</vt:lpwstr>
  </property>
</Properties>
</file>